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449" r:id="rId2"/>
    <p:sldId id="450" r:id="rId3"/>
    <p:sldId id="451" r:id="rId4"/>
    <p:sldId id="452" r:id="rId5"/>
    <p:sldId id="454" r:id="rId6"/>
    <p:sldId id="453" r:id="rId7"/>
    <p:sldId id="455" r:id="rId8"/>
    <p:sldId id="457" r:id="rId9"/>
    <p:sldId id="456" r:id="rId10"/>
    <p:sldId id="339" r:id="rId11"/>
    <p:sldId id="428" r:id="rId12"/>
    <p:sldId id="350" r:id="rId13"/>
    <p:sldId id="341" r:id="rId14"/>
    <p:sldId id="344" r:id="rId15"/>
    <p:sldId id="342" r:id="rId16"/>
    <p:sldId id="474" r:id="rId17"/>
    <p:sldId id="403" r:id="rId18"/>
    <p:sldId id="475" r:id="rId19"/>
    <p:sldId id="476" r:id="rId20"/>
    <p:sldId id="412" r:id="rId21"/>
    <p:sldId id="414" r:id="rId22"/>
    <p:sldId id="418" r:id="rId23"/>
    <p:sldId id="297" r:id="rId24"/>
    <p:sldId id="417" r:id="rId25"/>
    <p:sldId id="419" r:id="rId26"/>
    <p:sldId id="420" r:id="rId27"/>
    <p:sldId id="443" r:id="rId28"/>
    <p:sldId id="458" r:id="rId29"/>
    <p:sldId id="459" r:id="rId30"/>
    <p:sldId id="460" r:id="rId31"/>
    <p:sldId id="461" r:id="rId32"/>
    <p:sldId id="462" r:id="rId33"/>
    <p:sldId id="463" r:id="rId34"/>
    <p:sldId id="464" r:id="rId35"/>
    <p:sldId id="465" r:id="rId36"/>
    <p:sldId id="466" r:id="rId37"/>
    <p:sldId id="472" r:id="rId38"/>
    <p:sldId id="467" r:id="rId39"/>
    <p:sldId id="448" r:id="rId40"/>
    <p:sldId id="421" r:id="rId41"/>
    <p:sldId id="422" r:id="rId42"/>
    <p:sldId id="423" r:id="rId43"/>
    <p:sldId id="424" r:id="rId44"/>
    <p:sldId id="376" r:id="rId45"/>
    <p:sldId id="377" r:id="rId46"/>
    <p:sldId id="378" r:id="rId47"/>
    <p:sldId id="379" r:id="rId48"/>
    <p:sldId id="380" r:id="rId49"/>
    <p:sldId id="381" r:id="rId50"/>
    <p:sldId id="468" r:id="rId51"/>
    <p:sldId id="432" r:id="rId52"/>
    <p:sldId id="433" r:id="rId53"/>
    <p:sldId id="437" r:id="rId54"/>
    <p:sldId id="469" r:id="rId55"/>
    <p:sldId id="430" r:id="rId56"/>
    <p:sldId id="434" r:id="rId57"/>
    <p:sldId id="477" r:id="rId58"/>
    <p:sldId id="444" r:id="rId59"/>
    <p:sldId id="479" r:id="rId60"/>
    <p:sldId id="478" r:id="rId61"/>
    <p:sldId id="273" r:id="rId6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235E"/>
    <a:srgbClr val="ED5A25"/>
    <a:srgbClr val="1EAFB6"/>
    <a:srgbClr val="FFF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033" autoAdjust="0"/>
  </p:normalViewPr>
  <p:slideViewPr>
    <p:cSldViewPr snapToGrid="0">
      <p:cViewPr varScale="1">
        <p:scale>
          <a:sx n="111" d="100"/>
          <a:sy n="111" d="100"/>
        </p:scale>
        <p:origin x="594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ndan R. Ramteke" userId="c2392b17-4acb-4394-ae3b-178971215d45" providerId="ADAL" clId="{9F35359D-DA07-4D3B-AC06-AE3452254C2A}"/>
    <pc:docChg chg="undo custSel addSld modSld sldOrd">
      <pc:chgData name="Kundan R. Ramteke" userId="c2392b17-4acb-4394-ae3b-178971215d45" providerId="ADAL" clId="{9F35359D-DA07-4D3B-AC06-AE3452254C2A}" dt="2026-08-10T12:47:48.089" v="184" actId="122"/>
      <pc:docMkLst>
        <pc:docMk/>
      </pc:docMkLst>
      <pc:sldChg chg="modSp">
        <pc:chgData name="Kundan R. Ramteke" userId="c2392b17-4acb-4394-ae3b-178971215d45" providerId="ADAL" clId="{9F35359D-DA07-4D3B-AC06-AE3452254C2A}" dt="2026-08-10T10:22:04.906" v="0" actId="12269"/>
        <pc:sldMkLst>
          <pc:docMk/>
          <pc:sldMk cId="1537259463" sldId="342"/>
        </pc:sldMkLst>
        <pc:graphicFrameChg chg="mod">
          <ac:chgData name="Kundan R. Ramteke" userId="c2392b17-4acb-4394-ae3b-178971215d45" providerId="ADAL" clId="{9F35359D-DA07-4D3B-AC06-AE3452254C2A}" dt="2026-08-10T10:22:04.906" v="0" actId="12269"/>
          <ac:graphicFrameMkLst>
            <pc:docMk/>
            <pc:sldMk cId="1537259463" sldId="342"/>
            <ac:graphicFrameMk id="7" creationId="{63ED866A-0156-C69C-BA60-62F1872435C4}"/>
          </ac:graphicFrameMkLst>
        </pc:graphicFrameChg>
      </pc:sldChg>
      <pc:sldChg chg="addSp delSp modSp mod">
        <pc:chgData name="Kundan R. Ramteke" userId="c2392b17-4acb-4394-ae3b-178971215d45" providerId="ADAL" clId="{9F35359D-DA07-4D3B-AC06-AE3452254C2A}" dt="2026-08-10T12:33:12.302" v="19" actId="1076"/>
        <pc:sldMkLst>
          <pc:docMk/>
          <pc:sldMk cId="3594797750" sldId="434"/>
        </pc:sldMkLst>
        <pc:spChg chg="mod">
          <ac:chgData name="Kundan R. Ramteke" userId="c2392b17-4acb-4394-ae3b-178971215d45" providerId="ADAL" clId="{9F35359D-DA07-4D3B-AC06-AE3452254C2A}" dt="2026-08-10T12:24:22.399" v="4" actId="1076"/>
          <ac:spMkLst>
            <pc:docMk/>
            <pc:sldMk cId="3594797750" sldId="434"/>
            <ac:spMk id="2" creationId="{4811B36F-71F8-E781-5A1D-5E20252AB45F}"/>
          </ac:spMkLst>
        </pc:spChg>
        <pc:spChg chg="add mod">
          <ac:chgData name="Kundan R. Ramteke" userId="c2392b17-4acb-4394-ae3b-178971215d45" providerId="ADAL" clId="{9F35359D-DA07-4D3B-AC06-AE3452254C2A}" dt="2026-08-10T12:33:12.302" v="19" actId="1076"/>
          <ac:spMkLst>
            <pc:docMk/>
            <pc:sldMk cId="3594797750" sldId="434"/>
            <ac:spMk id="24" creationId="{C0E197F1-0FEC-2598-CB34-510CC4197747}"/>
          </ac:spMkLst>
        </pc:spChg>
        <pc:graphicFrameChg chg="del">
          <ac:chgData name="Kundan R. Ramteke" userId="c2392b17-4acb-4394-ae3b-178971215d45" providerId="ADAL" clId="{9F35359D-DA07-4D3B-AC06-AE3452254C2A}" dt="2026-08-10T12:13:31.330" v="1" actId="478"/>
          <ac:graphicFrameMkLst>
            <pc:docMk/>
            <pc:sldMk cId="3594797750" sldId="434"/>
            <ac:graphicFrameMk id="4" creationId="{84D935B4-2329-3C74-BE81-C319EA1F480E}"/>
          </ac:graphicFrameMkLst>
        </pc:graphicFrameChg>
      </pc:sldChg>
      <pc:sldChg chg="modSp mod ord">
        <pc:chgData name="Kundan R. Ramteke" userId="c2392b17-4acb-4394-ae3b-178971215d45" providerId="ADAL" clId="{9F35359D-DA07-4D3B-AC06-AE3452254C2A}" dt="2026-08-10T12:47:48.089" v="184" actId="122"/>
        <pc:sldMkLst>
          <pc:docMk/>
          <pc:sldMk cId="1913859477" sldId="477"/>
        </pc:sldMkLst>
        <pc:spChg chg="mod">
          <ac:chgData name="Kundan R. Ramteke" userId="c2392b17-4acb-4394-ae3b-178971215d45" providerId="ADAL" clId="{9F35359D-DA07-4D3B-AC06-AE3452254C2A}" dt="2026-08-10T12:36:27.175" v="63" actId="20577"/>
          <ac:spMkLst>
            <pc:docMk/>
            <pc:sldMk cId="1913859477" sldId="477"/>
            <ac:spMk id="2" creationId="{6FA17717-5279-400D-C0C9-8A19570AF9EF}"/>
          </ac:spMkLst>
        </pc:spChg>
        <pc:graphicFrameChg chg="mod modGraphic">
          <ac:chgData name="Kundan R. Ramteke" userId="c2392b17-4acb-4394-ae3b-178971215d45" providerId="ADAL" clId="{9F35359D-DA07-4D3B-AC06-AE3452254C2A}" dt="2026-08-10T12:47:48.089" v="184" actId="122"/>
          <ac:graphicFrameMkLst>
            <pc:docMk/>
            <pc:sldMk cId="1913859477" sldId="477"/>
            <ac:graphicFrameMk id="25" creationId="{B2332C21-E4D8-EA80-3D3B-1CE251E0154F}"/>
          </ac:graphicFrameMkLst>
        </pc:graphicFrameChg>
      </pc:sldChg>
      <pc:sldChg chg="add">
        <pc:chgData name="Kundan R. Ramteke" userId="c2392b17-4acb-4394-ae3b-178971215d45" providerId="ADAL" clId="{9F35359D-DA07-4D3B-AC06-AE3452254C2A}" dt="2026-08-10T12:36:08.187" v="20" actId="2890"/>
        <pc:sldMkLst>
          <pc:docMk/>
          <pc:sldMk cId="3578749091" sldId="479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32ABAC-4093-4E7B-B2BA-88A71566E840}" type="doc">
      <dgm:prSet loTypeId="urn:microsoft.com/office/officeart/2005/8/layout/vProcess5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7D7DCE2-AA52-4895-A1DC-215C5D333C19}">
      <dgm:prSet/>
      <dgm:spPr/>
      <dgm:t>
        <a:bodyPr/>
        <a:lstStyle/>
        <a:p>
          <a:r>
            <a:rPr lang="en-US" b="1" dirty="0"/>
            <a:t>21st Century Skills for Modern Classrooms</a:t>
          </a:r>
          <a:endParaRPr lang="en-US" dirty="0"/>
        </a:p>
      </dgm:t>
    </dgm:pt>
    <dgm:pt modelId="{8984409E-753A-46A8-8CA1-D88A34914A11}" type="parTrans" cxnId="{AEF39291-18C1-4791-8FE6-564F5A12AF79}">
      <dgm:prSet/>
      <dgm:spPr/>
      <dgm:t>
        <a:bodyPr/>
        <a:lstStyle/>
        <a:p>
          <a:endParaRPr lang="en-US"/>
        </a:p>
      </dgm:t>
    </dgm:pt>
    <dgm:pt modelId="{B5B32AAF-82FD-4394-A57B-F50C9F81AA48}" type="sibTrans" cxnId="{AEF39291-18C1-4791-8FE6-564F5A12AF79}">
      <dgm:prSet/>
      <dgm:spPr/>
      <dgm:t>
        <a:bodyPr/>
        <a:lstStyle/>
        <a:p>
          <a:endParaRPr lang="en-US"/>
        </a:p>
      </dgm:t>
    </dgm:pt>
    <dgm:pt modelId="{A9B17B85-A6B2-4EAB-9E37-F9809C2A39F9}">
      <dgm:prSet/>
      <dgm:spPr/>
      <dgm:t>
        <a:bodyPr/>
        <a:lstStyle/>
        <a:p>
          <a:r>
            <a:rPr lang="en-US" b="1" dirty="0"/>
            <a:t>Enables digital, inclusive, and engaging teaching</a:t>
          </a:r>
          <a:endParaRPr lang="en-US" dirty="0"/>
        </a:p>
      </dgm:t>
    </dgm:pt>
    <dgm:pt modelId="{670D4208-C4C1-4E90-935A-A66C069494FD}" type="parTrans" cxnId="{8D91A630-9216-479C-96C3-7BFC1D56E8E1}">
      <dgm:prSet/>
      <dgm:spPr/>
      <dgm:t>
        <a:bodyPr/>
        <a:lstStyle/>
        <a:p>
          <a:endParaRPr lang="en-US"/>
        </a:p>
      </dgm:t>
    </dgm:pt>
    <dgm:pt modelId="{83091815-619C-4A6A-B00F-F3FDBD2244F0}" type="sibTrans" cxnId="{8D91A630-9216-479C-96C3-7BFC1D56E8E1}">
      <dgm:prSet/>
      <dgm:spPr/>
      <dgm:t>
        <a:bodyPr/>
        <a:lstStyle/>
        <a:p>
          <a:endParaRPr lang="en-US"/>
        </a:p>
      </dgm:t>
    </dgm:pt>
    <dgm:pt modelId="{FEB43192-0E85-49FF-933F-7EDA44415FC7}">
      <dgm:prSet/>
      <dgm:spPr/>
      <dgm:t>
        <a:bodyPr/>
        <a:lstStyle/>
        <a:p>
          <a:r>
            <a:rPr lang="en-US" b="1" dirty="0"/>
            <a:t>Aligns with NEP 2020 vision</a:t>
          </a:r>
          <a:endParaRPr lang="en-US" dirty="0"/>
        </a:p>
      </dgm:t>
    </dgm:pt>
    <dgm:pt modelId="{047E1556-3E5D-4ED2-AA87-0D79467DB08E}" type="parTrans" cxnId="{F29652A0-EF4F-44FD-B57C-9E879FCB29CC}">
      <dgm:prSet/>
      <dgm:spPr/>
      <dgm:t>
        <a:bodyPr/>
        <a:lstStyle/>
        <a:p>
          <a:endParaRPr lang="en-US"/>
        </a:p>
      </dgm:t>
    </dgm:pt>
    <dgm:pt modelId="{3B11E5DE-F537-46CB-9871-651D248634A3}" type="sibTrans" cxnId="{F29652A0-EF4F-44FD-B57C-9E879FCB29CC}">
      <dgm:prSet/>
      <dgm:spPr/>
      <dgm:t>
        <a:bodyPr/>
        <a:lstStyle/>
        <a:p>
          <a:endParaRPr lang="en-US"/>
        </a:p>
      </dgm:t>
    </dgm:pt>
    <dgm:pt modelId="{487BCBC8-1D85-4F30-BF6B-8080CA715D66}">
      <dgm:prSet/>
      <dgm:spPr/>
      <dgm:t>
        <a:bodyPr/>
        <a:lstStyle/>
        <a:p>
          <a:r>
            <a:rPr lang="en-US" b="1" dirty="0"/>
            <a:t>Suitable for school &amp; college-level education</a:t>
          </a:r>
          <a:endParaRPr lang="en-US" dirty="0"/>
        </a:p>
      </dgm:t>
    </dgm:pt>
    <dgm:pt modelId="{E8A7BE2D-D478-4F3F-82BC-64553430A37D}" type="parTrans" cxnId="{36C1B0BB-52EA-47D9-86E1-3DDA10D0D857}">
      <dgm:prSet/>
      <dgm:spPr/>
      <dgm:t>
        <a:bodyPr/>
        <a:lstStyle/>
        <a:p>
          <a:endParaRPr lang="en-US"/>
        </a:p>
      </dgm:t>
    </dgm:pt>
    <dgm:pt modelId="{ED780272-23C7-4E4F-996B-BCD5FD983C5D}" type="sibTrans" cxnId="{36C1B0BB-52EA-47D9-86E1-3DDA10D0D857}">
      <dgm:prSet/>
      <dgm:spPr/>
      <dgm:t>
        <a:bodyPr/>
        <a:lstStyle/>
        <a:p>
          <a:endParaRPr lang="en-US"/>
        </a:p>
      </dgm:t>
    </dgm:pt>
    <dgm:pt modelId="{658F146F-882D-4413-BEDF-0AAAD5AD5EEE}" type="pres">
      <dgm:prSet presAssocID="{F232ABAC-4093-4E7B-B2BA-88A71566E840}" presName="outerComposite" presStyleCnt="0">
        <dgm:presLayoutVars>
          <dgm:chMax val="5"/>
          <dgm:dir/>
          <dgm:resizeHandles val="exact"/>
        </dgm:presLayoutVars>
      </dgm:prSet>
      <dgm:spPr/>
    </dgm:pt>
    <dgm:pt modelId="{666E7E38-7D38-4609-B90B-E1C9495369AA}" type="pres">
      <dgm:prSet presAssocID="{F232ABAC-4093-4E7B-B2BA-88A71566E840}" presName="dummyMaxCanvas" presStyleCnt="0">
        <dgm:presLayoutVars/>
      </dgm:prSet>
      <dgm:spPr/>
    </dgm:pt>
    <dgm:pt modelId="{98A07799-B5C0-43A9-B9C9-9AFB72EF2824}" type="pres">
      <dgm:prSet presAssocID="{F232ABAC-4093-4E7B-B2BA-88A71566E840}" presName="FourNodes_1" presStyleLbl="node1" presStyleIdx="0" presStyleCnt="4">
        <dgm:presLayoutVars>
          <dgm:bulletEnabled val="1"/>
        </dgm:presLayoutVars>
      </dgm:prSet>
      <dgm:spPr/>
    </dgm:pt>
    <dgm:pt modelId="{041340C7-EA73-4192-9C87-8D8634412511}" type="pres">
      <dgm:prSet presAssocID="{F232ABAC-4093-4E7B-B2BA-88A71566E840}" presName="FourNodes_2" presStyleLbl="node1" presStyleIdx="1" presStyleCnt="4">
        <dgm:presLayoutVars>
          <dgm:bulletEnabled val="1"/>
        </dgm:presLayoutVars>
      </dgm:prSet>
      <dgm:spPr/>
    </dgm:pt>
    <dgm:pt modelId="{0AA8B6F1-92AE-4070-B12B-96544C6E6DE5}" type="pres">
      <dgm:prSet presAssocID="{F232ABAC-4093-4E7B-B2BA-88A71566E840}" presName="FourNodes_3" presStyleLbl="node1" presStyleIdx="2" presStyleCnt="4">
        <dgm:presLayoutVars>
          <dgm:bulletEnabled val="1"/>
        </dgm:presLayoutVars>
      </dgm:prSet>
      <dgm:spPr/>
    </dgm:pt>
    <dgm:pt modelId="{0719E57D-2DBC-4717-AC2D-58F508AF79A5}" type="pres">
      <dgm:prSet presAssocID="{F232ABAC-4093-4E7B-B2BA-88A71566E840}" presName="FourNodes_4" presStyleLbl="node1" presStyleIdx="3" presStyleCnt="4">
        <dgm:presLayoutVars>
          <dgm:bulletEnabled val="1"/>
        </dgm:presLayoutVars>
      </dgm:prSet>
      <dgm:spPr/>
    </dgm:pt>
    <dgm:pt modelId="{BE30EB54-6B0B-4F0E-A500-950E4EB0A87E}" type="pres">
      <dgm:prSet presAssocID="{F232ABAC-4093-4E7B-B2BA-88A71566E840}" presName="FourConn_1-2" presStyleLbl="fgAccFollowNode1" presStyleIdx="0" presStyleCnt="3">
        <dgm:presLayoutVars>
          <dgm:bulletEnabled val="1"/>
        </dgm:presLayoutVars>
      </dgm:prSet>
      <dgm:spPr/>
    </dgm:pt>
    <dgm:pt modelId="{58443046-9A7E-405A-9DED-BF741F869635}" type="pres">
      <dgm:prSet presAssocID="{F232ABAC-4093-4E7B-B2BA-88A71566E840}" presName="FourConn_2-3" presStyleLbl="fgAccFollowNode1" presStyleIdx="1" presStyleCnt="3">
        <dgm:presLayoutVars>
          <dgm:bulletEnabled val="1"/>
        </dgm:presLayoutVars>
      </dgm:prSet>
      <dgm:spPr/>
    </dgm:pt>
    <dgm:pt modelId="{89BDC101-428D-43EB-8DA9-F6D55D9D0F2F}" type="pres">
      <dgm:prSet presAssocID="{F232ABAC-4093-4E7B-B2BA-88A71566E840}" presName="FourConn_3-4" presStyleLbl="fgAccFollowNode1" presStyleIdx="2" presStyleCnt="3">
        <dgm:presLayoutVars>
          <dgm:bulletEnabled val="1"/>
        </dgm:presLayoutVars>
      </dgm:prSet>
      <dgm:spPr/>
    </dgm:pt>
    <dgm:pt modelId="{3FA51858-64C7-4874-9E81-42D4FA124307}" type="pres">
      <dgm:prSet presAssocID="{F232ABAC-4093-4E7B-B2BA-88A71566E840}" presName="FourNodes_1_text" presStyleLbl="node1" presStyleIdx="3" presStyleCnt="4">
        <dgm:presLayoutVars>
          <dgm:bulletEnabled val="1"/>
        </dgm:presLayoutVars>
      </dgm:prSet>
      <dgm:spPr/>
    </dgm:pt>
    <dgm:pt modelId="{F9CDE374-B3BD-4E1A-B94D-5F7C8EC0CBCF}" type="pres">
      <dgm:prSet presAssocID="{F232ABAC-4093-4E7B-B2BA-88A71566E840}" presName="FourNodes_2_text" presStyleLbl="node1" presStyleIdx="3" presStyleCnt="4">
        <dgm:presLayoutVars>
          <dgm:bulletEnabled val="1"/>
        </dgm:presLayoutVars>
      </dgm:prSet>
      <dgm:spPr/>
    </dgm:pt>
    <dgm:pt modelId="{CDC93CE5-C7A4-4490-B470-43E561F61660}" type="pres">
      <dgm:prSet presAssocID="{F232ABAC-4093-4E7B-B2BA-88A71566E840}" presName="FourNodes_3_text" presStyleLbl="node1" presStyleIdx="3" presStyleCnt="4">
        <dgm:presLayoutVars>
          <dgm:bulletEnabled val="1"/>
        </dgm:presLayoutVars>
      </dgm:prSet>
      <dgm:spPr/>
    </dgm:pt>
    <dgm:pt modelId="{05AC5E44-1AF1-40FD-A5F8-E37DA764868C}" type="pres">
      <dgm:prSet presAssocID="{F232ABAC-4093-4E7B-B2BA-88A71566E840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9CDF012A-BDD5-4CD8-94CD-DBD3C07B4493}" type="presOf" srcId="{FEB43192-0E85-49FF-933F-7EDA44415FC7}" destId="{0AA8B6F1-92AE-4070-B12B-96544C6E6DE5}" srcOrd="0" destOrd="0" presId="urn:microsoft.com/office/officeart/2005/8/layout/vProcess5"/>
    <dgm:cxn modelId="{81D7122D-A408-4083-A6CD-49567750954C}" type="presOf" srcId="{B5B32AAF-82FD-4394-A57B-F50C9F81AA48}" destId="{BE30EB54-6B0B-4F0E-A500-950E4EB0A87E}" srcOrd="0" destOrd="0" presId="urn:microsoft.com/office/officeart/2005/8/layout/vProcess5"/>
    <dgm:cxn modelId="{8D91A630-9216-479C-96C3-7BFC1D56E8E1}" srcId="{F232ABAC-4093-4E7B-B2BA-88A71566E840}" destId="{A9B17B85-A6B2-4EAB-9E37-F9809C2A39F9}" srcOrd="1" destOrd="0" parTransId="{670D4208-C4C1-4E90-935A-A66C069494FD}" sibTransId="{83091815-619C-4A6A-B00F-F3FDBD2244F0}"/>
    <dgm:cxn modelId="{92C6E939-FEDB-4091-ACF7-A538ACD5F03D}" type="presOf" srcId="{F232ABAC-4093-4E7B-B2BA-88A71566E840}" destId="{658F146F-882D-4413-BEDF-0AAAD5AD5EEE}" srcOrd="0" destOrd="0" presId="urn:microsoft.com/office/officeart/2005/8/layout/vProcess5"/>
    <dgm:cxn modelId="{5DCD5B40-A8A6-4E5A-8DA2-FD46F5539E92}" type="presOf" srcId="{487BCBC8-1D85-4F30-BF6B-8080CA715D66}" destId="{0719E57D-2DBC-4717-AC2D-58F508AF79A5}" srcOrd="0" destOrd="0" presId="urn:microsoft.com/office/officeart/2005/8/layout/vProcess5"/>
    <dgm:cxn modelId="{97C7EA68-3806-4F27-88A1-D2A99B3A8D86}" type="presOf" srcId="{17D7DCE2-AA52-4895-A1DC-215C5D333C19}" destId="{98A07799-B5C0-43A9-B9C9-9AFB72EF2824}" srcOrd="0" destOrd="0" presId="urn:microsoft.com/office/officeart/2005/8/layout/vProcess5"/>
    <dgm:cxn modelId="{95AC3C86-04CA-415F-8BEB-49FEE83E77B1}" type="presOf" srcId="{83091815-619C-4A6A-B00F-F3FDBD2244F0}" destId="{58443046-9A7E-405A-9DED-BF741F869635}" srcOrd="0" destOrd="0" presId="urn:microsoft.com/office/officeart/2005/8/layout/vProcess5"/>
    <dgm:cxn modelId="{9507908D-D603-41ED-8644-DA9B3038586E}" type="presOf" srcId="{FEB43192-0E85-49FF-933F-7EDA44415FC7}" destId="{CDC93CE5-C7A4-4490-B470-43E561F61660}" srcOrd="1" destOrd="0" presId="urn:microsoft.com/office/officeart/2005/8/layout/vProcess5"/>
    <dgm:cxn modelId="{AEF39291-18C1-4791-8FE6-564F5A12AF79}" srcId="{F232ABAC-4093-4E7B-B2BA-88A71566E840}" destId="{17D7DCE2-AA52-4895-A1DC-215C5D333C19}" srcOrd="0" destOrd="0" parTransId="{8984409E-753A-46A8-8CA1-D88A34914A11}" sibTransId="{B5B32AAF-82FD-4394-A57B-F50C9F81AA48}"/>
    <dgm:cxn modelId="{3C6B9B91-9C93-4076-AADF-76C064108C42}" type="presOf" srcId="{17D7DCE2-AA52-4895-A1DC-215C5D333C19}" destId="{3FA51858-64C7-4874-9E81-42D4FA124307}" srcOrd="1" destOrd="0" presId="urn:microsoft.com/office/officeart/2005/8/layout/vProcess5"/>
    <dgm:cxn modelId="{284B449E-2DCE-4659-B3E1-FD92B77F6DFB}" type="presOf" srcId="{3B11E5DE-F537-46CB-9871-651D248634A3}" destId="{89BDC101-428D-43EB-8DA9-F6D55D9D0F2F}" srcOrd="0" destOrd="0" presId="urn:microsoft.com/office/officeart/2005/8/layout/vProcess5"/>
    <dgm:cxn modelId="{F29652A0-EF4F-44FD-B57C-9E879FCB29CC}" srcId="{F232ABAC-4093-4E7B-B2BA-88A71566E840}" destId="{FEB43192-0E85-49FF-933F-7EDA44415FC7}" srcOrd="2" destOrd="0" parTransId="{047E1556-3E5D-4ED2-AA87-0D79467DB08E}" sibTransId="{3B11E5DE-F537-46CB-9871-651D248634A3}"/>
    <dgm:cxn modelId="{79CABDB8-5495-489E-A6A4-98B022097BC9}" type="presOf" srcId="{A9B17B85-A6B2-4EAB-9E37-F9809C2A39F9}" destId="{041340C7-EA73-4192-9C87-8D8634412511}" srcOrd="0" destOrd="0" presId="urn:microsoft.com/office/officeart/2005/8/layout/vProcess5"/>
    <dgm:cxn modelId="{36C1B0BB-52EA-47D9-86E1-3DDA10D0D857}" srcId="{F232ABAC-4093-4E7B-B2BA-88A71566E840}" destId="{487BCBC8-1D85-4F30-BF6B-8080CA715D66}" srcOrd="3" destOrd="0" parTransId="{E8A7BE2D-D478-4F3F-82BC-64553430A37D}" sibTransId="{ED780272-23C7-4E4F-996B-BCD5FD983C5D}"/>
    <dgm:cxn modelId="{3AFF27BF-45A1-404D-B682-16C8FF5BB438}" type="presOf" srcId="{487BCBC8-1D85-4F30-BF6B-8080CA715D66}" destId="{05AC5E44-1AF1-40FD-A5F8-E37DA764868C}" srcOrd="1" destOrd="0" presId="urn:microsoft.com/office/officeart/2005/8/layout/vProcess5"/>
    <dgm:cxn modelId="{B481FCFC-0ACA-46D7-834D-31233B0FBE69}" type="presOf" srcId="{A9B17B85-A6B2-4EAB-9E37-F9809C2A39F9}" destId="{F9CDE374-B3BD-4E1A-B94D-5F7C8EC0CBCF}" srcOrd="1" destOrd="0" presId="urn:microsoft.com/office/officeart/2005/8/layout/vProcess5"/>
    <dgm:cxn modelId="{62E8D309-5390-4CE4-A036-82B45FE71FBC}" type="presParOf" srcId="{658F146F-882D-4413-BEDF-0AAAD5AD5EEE}" destId="{666E7E38-7D38-4609-B90B-E1C9495369AA}" srcOrd="0" destOrd="0" presId="urn:microsoft.com/office/officeart/2005/8/layout/vProcess5"/>
    <dgm:cxn modelId="{3B477463-F891-407E-8D14-6B90361F1542}" type="presParOf" srcId="{658F146F-882D-4413-BEDF-0AAAD5AD5EEE}" destId="{98A07799-B5C0-43A9-B9C9-9AFB72EF2824}" srcOrd="1" destOrd="0" presId="urn:microsoft.com/office/officeart/2005/8/layout/vProcess5"/>
    <dgm:cxn modelId="{7C1BE307-6EB8-497E-A04E-1E6E01AD378C}" type="presParOf" srcId="{658F146F-882D-4413-BEDF-0AAAD5AD5EEE}" destId="{041340C7-EA73-4192-9C87-8D8634412511}" srcOrd="2" destOrd="0" presId="urn:microsoft.com/office/officeart/2005/8/layout/vProcess5"/>
    <dgm:cxn modelId="{52D5C25F-8EFD-4B8A-8192-AEB140B9C990}" type="presParOf" srcId="{658F146F-882D-4413-BEDF-0AAAD5AD5EEE}" destId="{0AA8B6F1-92AE-4070-B12B-96544C6E6DE5}" srcOrd="3" destOrd="0" presId="urn:microsoft.com/office/officeart/2005/8/layout/vProcess5"/>
    <dgm:cxn modelId="{9979E49C-CC3E-4B3D-B639-AC47EC9DF617}" type="presParOf" srcId="{658F146F-882D-4413-BEDF-0AAAD5AD5EEE}" destId="{0719E57D-2DBC-4717-AC2D-58F508AF79A5}" srcOrd="4" destOrd="0" presId="urn:microsoft.com/office/officeart/2005/8/layout/vProcess5"/>
    <dgm:cxn modelId="{9C5EE1D6-A175-4428-B6FE-D11AE155F3A1}" type="presParOf" srcId="{658F146F-882D-4413-BEDF-0AAAD5AD5EEE}" destId="{BE30EB54-6B0B-4F0E-A500-950E4EB0A87E}" srcOrd="5" destOrd="0" presId="urn:microsoft.com/office/officeart/2005/8/layout/vProcess5"/>
    <dgm:cxn modelId="{B3F196B4-D697-4667-B28A-36DAE8D67D28}" type="presParOf" srcId="{658F146F-882D-4413-BEDF-0AAAD5AD5EEE}" destId="{58443046-9A7E-405A-9DED-BF741F869635}" srcOrd="6" destOrd="0" presId="urn:microsoft.com/office/officeart/2005/8/layout/vProcess5"/>
    <dgm:cxn modelId="{8BC2CE26-5DFF-4FFC-B786-FF7A961793DF}" type="presParOf" srcId="{658F146F-882D-4413-BEDF-0AAAD5AD5EEE}" destId="{89BDC101-428D-43EB-8DA9-F6D55D9D0F2F}" srcOrd="7" destOrd="0" presId="urn:microsoft.com/office/officeart/2005/8/layout/vProcess5"/>
    <dgm:cxn modelId="{07FCD2D3-023C-4613-A378-BC4B9DDBABF7}" type="presParOf" srcId="{658F146F-882D-4413-BEDF-0AAAD5AD5EEE}" destId="{3FA51858-64C7-4874-9E81-42D4FA124307}" srcOrd="8" destOrd="0" presId="urn:microsoft.com/office/officeart/2005/8/layout/vProcess5"/>
    <dgm:cxn modelId="{64E2824E-18F2-444D-8EA3-CF75DA20571B}" type="presParOf" srcId="{658F146F-882D-4413-BEDF-0AAAD5AD5EEE}" destId="{F9CDE374-B3BD-4E1A-B94D-5F7C8EC0CBCF}" srcOrd="9" destOrd="0" presId="urn:microsoft.com/office/officeart/2005/8/layout/vProcess5"/>
    <dgm:cxn modelId="{ECDFEF4B-BE94-481F-812F-E8F0F88B064E}" type="presParOf" srcId="{658F146F-882D-4413-BEDF-0AAAD5AD5EEE}" destId="{CDC93CE5-C7A4-4490-B470-43E561F61660}" srcOrd="10" destOrd="0" presId="urn:microsoft.com/office/officeart/2005/8/layout/vProcess5"/>
    <dgm:cxn modelId="{00C4ED2E-1A2B-4FEB-9811-A638A209B29C}" type="presParOf" srcId="{658F146F-882D-4413-BEDF-0AAAD5AD5EEE}" destId="{05AC5E44-1AF1-40FD-A5F8-E37DA764868C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3BC645-F9F7-49E3-9F0E-2FA086B9467C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6C88D6B-7749-4E2C-93F6-FA80087805BE}">
      <dgm:prSet phldrT="[Text]" custT="1"/>
      <dgm:spPr/>
      <dgm:t>
        <a:bodyPr/>
        <a:lstStyle/>
        <a:p>
          <a:r>
            <a:rPr lang="en-US" sz="3000" dirty="0">
              <a:solidFill>
                <a:schemeClr val="bg2"/>
              </a:solidFill>
              <a:latin typeface="+mn-lt"/>
            </a:rPr>
            <a:t>Technology Facilitator</a:t>
          </a:r>
        </a:p>
      </dgm:t>
    </dgm:pt>
    <dgm:pt modelId="{B96937CC-E2C3-4A0F-9668-0F45DAF7E1CC}" type="parTrans" cxnId="{47FC2C6C-7419-48A1-88D6-AB8AEC2A50CB}">
      <dgm:prSet/>
      <dgm:spPr/>
      <dgm:t>
        <a:bodyPr/>
        <a:lstStyle/>
        <a:p>
          <a:endParaRPr lang="en-US" sz="3200">
            <a:solidFill>
              <a:schemeClr val="bg2"/>
            </a:solidFill>
            <a:latin typeface="Cambria" panose="02040503050406030204" pitchFamily="18" charset="0"/>
          </a:endParaRPr>
        </a:p>
      </dgm:t>
    </dgm:pt>
    <dgm:pt modelId="{22D5DAF6-1946-488C-A01A-875F6F44AED6}" type="sibTrans" cxnId="{47FC2C6C-7419-48A1-88D6-AB8AEC2A50CB}">
      <dgm:prSet/>
      <dgm:spPr/>
      <dgm:t>
        <a:bodyPr/>
        <a:lstStyle/>
        <a:p>
          <a:endParaRPr lang="en-US" sz="3200">
            <a:solidFill>
              <a:schemeClr val="bg2"/>
            </a:solidFill>
            <a:latin typeface="Cambria" panose="02040503050406030204" pitchFamily="18" charset="0"/>
          </a:endParaRPr>
        </a:p>
      </dgm:t>
    </dgm:pt>
    <dgm:pt modelId="{3C51373F-6A1C-4873-92CF-DE4BD4C25B85}">
      <dgm:prSet phldrT="[Text]" custT="1"/>
      <dgm:spPr/>
      <dgm:t>
        <a:bodyPr/>
        <a:lstStyle/>
        <a:p>
          <a:r>
            <a:rPr lang="en-US" sz="3000" dirty="0">
              <a:solidFill>
                <a:schemeClr val="bg2"/>
              </a:solidFill>
              <a:latin typeface="+mn-lt"/>
            </a:rPr>
            <a:t>Classroom Facilitator</a:t>
          </a:r>
        </a:p>
      </dgm:t>
    </dgm:pt>
    <dgm:pt modelId="{3F089F8A-6B35-45DC-A940-D50CE325EC6E}" type="parTrans" cxnId="{88E25314-5423-4AEA-A3C2-15F313279F88}">
      <dgm:prSet/>
      <dgm:spPr/>
      <dgm:t>
        <a:bodyPr/>
        <a:lstStyle/>
        <a:p>
          <a:endParaRPr lang="en-US" sz="3200">
            <a:solidFill>
              <a:schemeClr val="bg2"/>
            </a:solidFill>
            <a:latin typeface="Cambria" panose="02040503050406030204" pitchFamily="18" charset="0"/>
          </a:endParaRPr>
        </a:p>
      </dgm:t>
    </dgm:pt>
    <dgm:pt modelId="{8888267C-1E24-4A92-A0DA-A799AB21F7BF}" type="sibTrans" cxnId="{88E25314-5423-4AEA-A3C2-15F313279F88}">
      <dgm:prSet/>
      <dgm:spPr/>
      <dgm:t>
        <a:bodyPr/>
        <a:lstStyle/>
        <a:p>
          <a:endParaRPr lang="en-US" sz="3200">
            <a:solidFill>
              <a:schemeClr val="bg2"/>
            </a:solidFill>
            <a:latin typeface="Cambria" panose="02040503050406030204" pitchFamily="18" charset="0"/>
          </a:endParaRPr>
        </a:p>
      </dgm:t>
    </dgm:pt>
    <dgm:pt modelId="{C2DE2C52-137E-4066-B012-71BF5A87C047}">
      <dgm:prSet phldrT="[Text]" custT="1"/>
      <dgm:spPr/>
      <dgm:t>
        <a:bodyPr/>
        <a:lstStyle/>
        <a:p>
          <a:r>
            <a:rPr lang="en-US" sz="3000" dirty="0">
              <a:solidFill>
                <a:schemeClr val="bg2"/>
              </a:solidFill>
              <a:latin typeface="+mn-lt"/>
            </a:rPr>
            <a:t>Academic Facilitator</a:t>
          </a:r>
        </a:p>
      </dgm:t>
    </dgm:pt>
    <dgm:pt modelId="{EABBBC57-77DC-4C1D-AF0B-82FEBF168E25}" type="parTrans" cxnId="{AC9FBA3F-C814-4EB6-AE72-6CFA3C23CA94}">
      <dgm:prSet/>
      <dgm:spPr/>
      <dgm:t>
        <a:bodyPr/>
        <a:lstStyle/>
        <a:p>
          <a:endParaRPr lang="en-US" sz="3200">
            <a:solidFill>
              <a:schemeClr val="bg2"/>
            </a:solidFill>
            <a:latin typeface="Cambria" panose="02040503050406030204" pitchFamily="18" charset="0"/>
          </a:endParaRPr>
        </a:p>
      </dgm:t>
    </dgm:pt>
    <dgm:pt modelId="{0EEE3C9D-F91B-42ED-B1E9-DA8AF1FFF3E3}" type="sibTrans" cxnId="{AC9FBA3F-C814-4EB6-AE72-6CFA3C23CA94}">
      <dgm:prSet/>
      <dgm:spPr/>
      <dgm:t>
        <a:bodyPr/>
        <a:lstStyle/>
        <a:p>
          <a:endParaRPr lang="en-US" sz="3200">
            <a:solidFill>
              <a:schemeClr val="bg2"/>
            </a:solidFill>
            <a:latin typeface="Cambria" panose="02040503050406030204" pitchFamily="18" charset="0"/>
          </a:endParaRPr>
        </a:p>
      </dgm:t>
    </dgm:pt>
    <dgm:pt modelId="{3AFA137D-4F5D-42EC-9735-F7BC228646D5}">
      <dgm:prSet custT="1"/>
      <dgm:spPr/>
      <dgm:t>
        <a:bodyPr/>
        <a:lstStyle/>
        <a:p>
          <a:r>
            <a:rPr lang="en-US" sz="3000" dirty="0">
              <a:solidFill>
                <a:schemeClr val="bg2"/>
              </a:solidFill>
              <a:latin typeface="+mn-lt"/>
            </a:rPr>
            <a:t>eContent Developer </a:t>
          </a:r>
        </a:p>
      </dgm:t>
    </dgm:pt>
    <dgm:pt modelId="{CE5CC33D-8CF7-4A3C-A485-F66B19D3C198}" type="parTrans" cxnId="{CFE05867-FC79-448D-8B44-43D9C0A9C059}">
      <dgm:prSet/>
      <dgm:spPr/>
      <dgm:t>
        <a:bodyPr/>
        <a:lstStyle/>
        <a:p>
          <a:endParaRPr lang="en-US" sz="3200">
            <a:solidFill>
              <a:schemeClr val="bg2"/>
            </a:solidFill>
            <a:latin typeface="Cambria" panose="02040503050406030204" pitchFamily="18" charset="0"/>
          </a:endParaRPr>
        </a:p>
      </dgm:t>
    </dgm:pt>
    <dgm:pt modelId="{C351AE5B-07C6-495A-821C-534760F98CF6}" type="sibTrans" cxnId="{CFE05867-FC79-448D-8B44-43D9C0A9C059}">
      <dgm:prSet/>
      <dgm:spPr/>
      <dgm:t>
        <a:bodyPr/>
        <a:lstStyle/>
        <a:p>
          <a:endParaRPr lang="en-US" sz="3200">
            <a:solidFill>
              <a:schemeClr val="bg2"/>
            </a:solidFill>
            <a:latin typeface="Cambria" panose="02040503050406030204" pitchFamily="18" charset="0"/>
          </a:endParaRPr>
        </a:p>
      </dgm:t>
    </dgm:pt>
    <dgm:pt modelId="{0DB5BF1D-79CA-4471-A1E5-F5D90393EEC3}">
      <dgm:prSet custT="1"/>
      <dgm:spPr/>
      <dgm:t>
        <a:bodyPr/>
        <a:lstStyle/>
        <a:p>
          <a:r>
            <a:rPr lang="en-US" sz="3000" dirty="0">
              <a:solidFill>
                <a:schemeClr val="bg2"/>
              </a:solidFill>
              <a:latin typeface="+mn-lt"/>
            </a:rPr>
            <a:t>eAssessment</a:t>
          </a:r>
          <a:r>
            <a:rPr lang="en-US" sz="3000" dirty="0">
              <a:solidFill>
                <a:schemeClr val="bg2"/>
              </a:solidFill>
              <a:latin typeface="Cambria" panose="02040503050406030204" pitchFamily="18" charset="0"/>
            </a:rPr>
            <a:t> </a:t>
          </a:r>
          <a:r>
            <a:rPr lang="en-US" sz="3000" dirty="0">
              <a:solidFill>
                <a:schemeClr val="bg2"/>
              </a:solidFill>
              <a:latin typeface="+mn-lt"/>
            </a:rPr>
            <a:t>Developer</a:t>
          </a:r>
        </a:p>
      </dgm:t>
    </dgm:pt>
    <dgm:pt modelId="{B8D222E8-1758-4F27-B772-35DC859A945F}" type="parTrans" cxnId="{31032F62-88B2-46C9-9641-365F50841002}">
      <dgm:prSet/>
      <dgm:spPr/>
      <dgm:t>
        <a:bodyPr/>
        <a:lstStyle/>
        <a:p>
          <a:endParaRPr lang="en-US" sz="3200">
            <a:solidFill>
              <a:schemeClr val="bg2"/>
            </a:solidFill>
            <a:latin typeface="Cambria" panose="02040503050406030204" pitchFamily="18" charset="0"/>
          </a:endParaRPr>
        </a:p>
      </dgm:t>
    </dgm:pt>
    <dgm:pt modelId="{86706A7D-2860-4809-98ED-92A71DD35682}" type="sibTrans" cxnId="{31032F62-88B2-46C9-9641-365F50841002}">
      <dgm:prSet/>
      <dgm:spPr/>
      <dgm:t>
        <a:bodyPr/>
        <a:lstStyle/>
        <a:p>
          <a:endParaRPr lang="en-US" sz="3200">
            <a:solidFill>
              <a:schemeClr val="bg2"/>
            </a:solidFill>
            <a:latin typeface="Cambria" panose="02040503050406030204" pitchFamily="18" charset="0"/>
          </a:endParaRPr>
        </a:p>
      </dgm:t>
    </dgm:pt>
    <dgm:pt modelId="{03BD5528-181F-4C0A-9BCC-88116FC6D07F}">
      <dgm:prSet custT="1"/>
      <dgm:spPr/>
      <dgm:t>
        <a:bodyPr/>
        <a:lstStyle/>
        <a:p>
          <a:r>
            <a:rPr lang="en-US" sz="3000" dirty="0">
              <a:solidFill>
                <a:schemeClr val="bg2"/>
              </a:solidFill>
              <a:latin typeface="+mn-lt"/>
            </a:rPr>
            <a:t>Lifelong</a:t>
          </a:r>
          <a:r>
            <a:rPr lang="en-US" sz="3000" dirty="0">
              <a:solidFill>
                <a:schemeClr val="bg2"/>
              </a:solidFill>
              <a:latin typeface="Cambria" panose="02040503050406030204" pitchFamily="18" charset="0"/>
            </a:rPr>
            <a:t> </a:t>
          </a:r>
          <a:r>
            <a:rPr lang="en-US" sz="3000" dirty="0">
              <a:solidFill>
                <a:schemeClr val="bg2"/>
              </a:solidFill>
              <a:latin typeface="+mn-lt"/>
            </a:rPr>
            <a:t>learner</a:t>
          </a:r>
        </a:p>
      </dgm:t>
    </dgm:pt>
    <dgm:pt modelId="{5C5B7DDB-6947-40EA-8CD2-20C1663A65DB}" type="sibTrans" cxnId="{CCFAE1E0-B5D6-48E6-BB75-B43ACB3234F3}">
      <dgm:prSet/>
      <dgm:spPr/>
      <dgm:t>
        <a:bodyPr/>
        <a:lstStyle/>
        <a:p>
          <a:endParaRPr lang="en-US" sz="3200">
            <a:solidFill>
              <a:schemeClr val="bg2"/>
            </a:solidFill>
            <a:latin typeface="Cambria" panose="02040503050406030204" pitchFamily="18" charset="0"/>
          </a:endParaRPr>
        </a:p>
      </dgm:t>
    </dgm:pt>
    <dgm:pt modelId="{BC32A4DC-6A74-4A3F-B1D6-881C79C3B1D2}" type="parTrans" cxnId="{CCFAE1E0-B5D6-48E6-BB75-B43ACB3234F3}">
      <dgm:prSet/>
      <dgm:spPr/>
      <dgm:t>
        <a:bodyPr/>
        <a:lstStyle/>
        <a:p>
          <a:endParaRPr lang="en-US" sz="3200">
            <a:solidFill>
              <a:schemeClr val="bg2"/>
            </a:solidFill>
            <a:latin typeface="Cambria" panose="02040503050406030204" pitchFamily="18" charset="0"/>
          </a:endParaRPr>
        </a:p>
      </dgm:t>
    </dgm:pt>
    <dgm:pt modelId="{105EB81E-58FA-4ED3-B35F-50164B054160}">
      <dgm:prSet custT="1"/>
      <dgm:spPr/>
      <dgm:t>
        <a:bodyPr/>
        <a:lstStyle/>
        <a:p>
          <a:r>
            <a:rPr lang="en-US" sz="3000" dirty="0">
              <a:solidFill>
                <a:schemeClr val="bg2"/>
              </a:solidFill>
              <a:latin typeface="+mn-lt"/>
            </a:rPr>
            <a:t>Researcher</a:t>
          </a:r>
        </a:p>
      </dgm:t>
    </dgm:pt>
    <dgm:pt modelId="{BA50D4AA-CDC7-46C8-B7EB-30F338DEC0DA}" type="sibTrans" cxnId="{8170DB98-7E68-48C8-9A88-E6C9E8C62AAA}">
      <dgm:prSet/>
      <dgm:spPr/>
      <dgm:t>
        <a:bodyPr/>
        <a:lstStyle/>
        <a:p>
          <a:endParaRPr lang="en-US" sz="3200">
            <a:solidFill>
              <a:schemeClr val="bg2"/>
            </a:solidFill>
            <a:latin typeface="Cambria" panose="02040503050406030204" pitchFamily="18" charset="0"/>
          </a:endParaRPr>
        </a:p>
      </dgm:t>
    </dgm:pt>
    <dgm:pt modelId="{829F0579-433F-4D0C-AA0D-D0C227156D3A}" type="parTrans" cxnId="{8170DB98-7E68-48C8-9A88-E6C9E8C62AAA}">
      <dgm:prSet/>
      <dgm:spPr/>
      <dgm:t>
        <a:bodyPr/>
        <a:lstStyle/>
        <a:p>
          <a:endParaRPr lang="en-US" sz="3200">
            <a:solidFill>
              <a:schemeClr val="bg2"/>
            </a:solidFill>
            <a:latin typeface="Cambria" panose="02040503050406030204" pitchFamily="18" charset="0"/>
          </a:endParaRPr>
        </a:p>
      </dgm:t>
    </dgm:pt>
    <dgm:pt modelId="{F470DA53-304D-422E-92EE-E96FE38DC845}">
      <dgm:prSet custT="1"/>
      <dgm:spPr/>
      <dgm:t>
        <a:bodyPr/>
        <a:lstStyle/>
        <a:p>
          <a:r>
            <a:rPr lang="en-US" sz="3000" dirty="0">
              <a:solidFill>
                <a:schemeClr val="bg2"/>
              </a:solidFill>
              <a:latin typeface="+mn-lt"/>
            </a:rPr>
            <a:t>Techno</a:t>
          </a:r>
          <a:r>
            <a:rPr lang="en-US" sz="3000" dirty="0">
              <a:solidFill>
                <a:schemeClr val="bg2"/>
              </a:solidFill>
              <a:latin typeface="Cambria" panose="02040503050406030204" pitchFamily="18" charset="0"/>
            </a:rPr>
            <a:t> </a:t>
          </a:r>
          <a:r>
            <a:rPr lang="en-US" sz="3000" dirty="0">
              <a:solidFill>
                <a:schemeClr val="bg2"/>
              </a:solidFill>
              <a:latin typeface="+mn-lt"/>
            </a:rPr>
            <a:t>pedagogue</a:t>
          </a:r>
        </a:p>
      </dgm:t>
    </dgm:pt>
    <dgm:pt modelId="{FCF3D0F2-0CEC-488C-A9E5-60C9A6890D00}" type="sibTrans" cxnId="{B252C8FB-F92C-40DB-9479-BC4F48A848E8}">
      <dgm:prSet/>
      <dgm:spPr/>
      <dgm:t>
        <a:bodyPr/>
        <a:lstStyle/>
        <a:p>
          <a:endParaRPr lang="en-US" sz="3200">
            <a:solidFill>
              <a:schemeClr val="bg2"/>
            </a:solidFill>
            <a:latin typeface="Cambria" panose="02040503050406030204" pitchFamily="18" charset="0"/>
          </a:endParaRPr>
        </a:p>
      </dgm:t>
    </dgm:pt>
    <dgm:pt modelId="{DC41FC04-A2C7-4084-AC62-6CCAAE64FA0F}" type="parTrans" cxnId="{B252C8FB-F92C-40DB-9479-BC4F48A848E8}">
      <dgm:prSet/>
      <dgm:spPr/>
      <dgm:t>
        <a:bodyPr/>
        <a:lstStyle/>
        <a:p>
          <a:endParaRPr lang="en-US" sz="3200">
            <a:solidFill>
              <a:schemeClr val="bg2"/>
            </a:solidFill>
            <a:latin typeface="Cambria" panose="02040503050406030204" pitchFamily="18" charset="0"/>
          </a:endParaRPr>
        </a:p>
      </dgm:t>
    </dgm:pt>
    <dgm:pt modelId="{B93DBFB4-D9C1-44B0-AB2D-D82282F9061A}">
      <dgm:prSet custT="1"/>
      <dgm:spPr/>
      <dgm:t>
        <a:bodyPr/>
        <a:lstStyle/>
        <a:p>
          <a:r>
            <a:rPr lang="en-US" sz="3000" dirty="0">
              <a:solidFill>
                <a:schemeClr val="bg2"/>
              </a:solidFill>
              <a:latin typeface="+mn-lt"/>
            </a:rPr>
            <a:t>eTutor</a:t>
          </a:r>
        </a:p>
      </dgm:t>
    </dgm:pt>
    <dgm:pt modelId="{C82A7ED9-6786-48F9-99A5-A87753E75504}" type="sibTrans" cxnId="{149B77CD-E9E1-490B-AF96-2559F044161A}">
      <dgm:prSet/>
      <dgm:spPr/>
      <dgm:t>
        <a:bodyPr/>
        <a:lstStyle/>
        <a:p>
          <a:endParaRPr lang="en-US" sz="3200">
            <a:solidFill>
              <a:schemeClr val="bg2"/>
            </a:solidFill>
            <a:latin typeface="Cambria" panose="02040503050406030204" pitchFamily="18" charset="0"/>
          </a:endParaRPr>
        </a:p>
      </dgm:t>
    </dgm:pt>
    <dgm:pt modelId="{ADB419F9-4DA3-4B97-BC0E-792FBB82072D}" type="parTrans" cxnId="{149B77CD-E9E1-490B-AF96-2559F044161A}">
      <dgm:prSet/>
      <dgm:spPr/>
      <dgm:t>
        <a:bodyPr/>
        <a:lstStyle/>
        <a:p>
          <a:endParaRPr lang="en-US" sz="3200">
            <a:solidFill>
              <a:schemeClr val="bg2"/>
            </a:solidFill>
            <a:latin typeface="Cambria" panose="02040503050406030204" pitchFamily="18" charset="0"/>
          </a:endParaRPr>
        </a:p>
      </dgm:t>
    </dgm:pt>
    <dgm:pt modelId="{3F75C130-18E5-4AE6-82C4-2E20C51A497D}" type="pres">
      <dgm:prSet presAssocID="{433BC645-F9F7-49E3-9F0E-2FA086B9467C}" presName="diagram" presStyleCnt="0">
        <dgm:presLayoutVars>
          <dgm:dir/>
          <dgm:resizeHandles val="exact"/>
        </dgm:presLayoutVars>
      </dgm:prSet>
      <dgm:spPr/>
    </dgm:pt>
    <dgm:pt modelId="{9C7514C1-C8AA-4882-8720-31CAB36D66DE}" type="pres">
      <dgm:prSet presAssocID="{96C88D6B-7749-4E2C-93F6-FA80087805BE}" presName="node" presStyleLbl="node1" presStyleIdx="0" presStyleCnt="9">
        <dgm:presLayoutVars>
          <dgm:bulletEnabled val="1"/>
        </dgm:presLayoutVars>
      </dgm:prSet>
      <dgm:spPr>
        <a:prstGeom prst="roundRect">
          <a:avLst/>
        </a:prstGeom>
      </dgm:spPr>
    </dgm:pt>
    <dgm:pt modelId="{A1BBD4FC-63FB-4102-B0E6-7194A47E1BBF}" type="pres">
      <dgm:prSet presAssocID="{22D5DAF6-1946-488C-A01A-875F6F44AED6}" presName="sibTrans" presStyleCnt="0"/>
      <dgm:spPr/>
    </dgm:pt>
    <dgm:pt modelId="{6EBDC946-01B5-43A0-A9C5-3451207BFBFD}" type="pres">
      <dgm:prSet presAssocID="{3C51373F-6A1C-4873-92CF-DE4BD4C25B85}" presName="node" presStyleLbl="node1" presStyleIdx="1" presStyleCnt="9">
        <dgm:presLayoutVars>
          <dgm:bulletEnabled val="1"/>
        </dgm:presLayoutVars>
      </dgm:prSet>
      <dgm:spPr>
        <a:prstGeom prst="roundRect">
          <a:avLst/>
        </a:prstGeom>
      </dgm:spPr>
    </dgm:pt>
    <dgm:pt modelId="{7C674AE3-EAAC-4F79-A3F1-0FE98E3590AA}" type="pres">
      <dgm:prSet presAssocID="{8888267C-1E24-4A92-A0DA-A799AB21F7BF}" presName="sibTrans" presStyleCnt="0"/>
      <dgm:spPr/>
    </dgm:pt>
    <dgm:pt modelId="{13CC0CF0-A737-4FCA-8A3C-E490AD118651}" type="pres">
      <dgm:prSet presAssocID="{C2DE2C52-137E-4066-B012-71BF5A87C047}" presName="node" presStyleLbl="node1" presStyleIdx="2" presStyleCnt="9">
        <dgm:presLayoutVars>
          <dgm:bulletEnabled val="1"/>
        </dgm:presLayoutVars>
      </dgm:prSet>
      <dgm:spPr>
        <a:prstGeom prst="roundRect">
          <a:avLst/>
        </a:prstGeom>
      </dgm:spPr>
    </dgm:pt>
    <dgm:pt modelId="{F2A2F763-DFD7-4E7B-ABA0-E3DDCBA1D2EE}" type="pres">
      <dgm:prSet presAssocID="{0EEE3C9D-F91B-42ED-B1E9-DA8AF1FFF3E3}" presName="sibTrans" presStyleCnt="0"/>
      <dgm:spPr/>
    </dgm:pt>
    <dgm:pt modelId="{CF12BE7B-243A-44D5-ACC9-BD0E141F2DD7}" type="pres">
      <dgm:prSet presAssocID="{3AFA137D-4F5D-42EC-9735-F7BC228646D5}" presName="node" presStyleLbl="node1" presStyleIdx="3" presStyleCnt="9">
        <dgm:presLayoutVars>
          <dgm:bulletEnabled val="1"/>
        </dgm:presLayoutVars>
      </dgm:prSet>
      <dgm:spPr>
        <a:prstGeom prst="roundRect">
          <a:avLst/>
        </a:prstGeom>
      </dgm:spPr>
    </dgm:pt>
    <dgm:pt modelId="{F6D53CAE-B727-4C04-807B-BB35A79C5A55}" type="pres">
      <dgm:prSet presAssocID="{C351AE5B-07C6-495A-821C-534760F98CF6}" presName="sibTrans" presStyleCnt="0"/>
      <dgm:spPr/>
    </dgm:pt>
    <dgm:pt modelId="{263A914A-A6C2-4F36-9F7B-7A3B3BFE243F}" type="pres">
      <dgm:prSet presAssocID="{0DB5BF1D-79CA-4471-A1E5-F5D90393EEC3}" presName="node" presStyleLbl="node1" presStyleIdx="4" presStyleCnt="9">
        <dgm:presLayoutVars>
          <dgm:bulletEnabled val="1"/>
        </dgm:presLayoutVars>
      </dgm:prSet>
      <dgm:spPr>
        <a:prstGeom prst="roundRect">
          <a:avLst/>
        </a:prstGeom>
      </dgm:spPr>
    </dgm:pt>
    <dgm:pt modelId="{A68C8944-FA9D-438A-9179-84A0063F5C11}" type="pres">
      <dgm:prSet presAssocID="{86706A7D-2860-4809-98ED-92A71DD35682}" presName="sibTrans" presStyleCnt="0"/>
      <dgm:spPr/>
    </dgm:pt>
    <dgm:pt modelId="{E59D82F0-3214-4853-A3BC-A2743A092C89}" type="pres">
      <dgm:prSet presAssocID="{B93DBFB4-D9C1-44B0-AB2D-D82282F9061A}" presName="node" presStyleLbl="node1" presStyleIdx="5" presStyleCnt="9">
        <dgm:presLayoutVars>
          <dgm:bulletEnabled val="1"/>
        </dgm:presLayoutVars>
      </dgm:prSet>
      <dgm:spPr>
        <a:prstGeom prst="roundRect">
          <a:avLst/>
        </a:prstGeom>
      </dgm:spPr>
    </dgm:pt>
    <dgm:pt modelId="{8CA94792-2303-407B-B962-D7F87422B6FB}" type="pres">
      <dgm:prSet presAssocID="{C82A7ED9-6786-48F9-99A5-A87753E75504}" presName="sibTrans" presStyleCnt="0"/>
      <dgm:spPr/>
    </dgm:pt>
    <dgm:pt modelId="{4D5FED8D-FFF9-4CC0-A204-6C1442B15703}" type="pres">
      <dgm:prSet presAssocID="{F470DA53-304D-422E-92EE-E96FE38DC845}" presName="node" presStyleLbl="node1" presStyleIdx="6" presStyleCnt="9">
        <dgm:presLayoutVars>
          <dgm:bulletEnabled val="1"/>
        </dgm:presLayoutVars>
      </dgm:prSet>
      <dgm:spPr>
        <a:prstGeom prst="roundRect">
          <a:avLst/>
        </a:prstGeom>
      </dgm:spPr>
    </dgm:pt>
    <dgm:pt modelId="{C0E79E02-56B7-42EA-8FAD-4B8DA99A7654}" type="pres">
      <dgm:prSet presAssocID="{FCF3D0F2-0CEC-488C-A9E5-60C9A6890D00}" presName="sibTrans" presStyleCnt="0"/>
      <dgm:spPr/>
    </dgm:pt>
    <dgm:pt modelId="{41FB323C-E851-4700-BC35-FD07C87D8952}" type="pres">
      <dgm:prSet presAssocID="{105EB81E-58FA-4ED3-B35F-50164B054160}" presName="node" presStyleLbl="node1" presStyleIdx="7" presStyleCnt="9">
        <dgm:presLayoutVars>
          <dgm:bulletEnabled val="1"/>
        </dgm:presLayoutVars>
      </dgm:prSet>
      <dgm:spPr>
        <a:prstGeom prst="roundRect">
          <a:avLst/>
        </a:prstGeom>
      </dgm:spPr>
    </dgm:pt>
    <dgm:pt modelId="{AF418402-E74A-4465-B2CC-A98A5D591E5F}" type="pres">
      <dgm:prSet presAssocID="{BA50D4AA-CDC7-46C8-B7EB-30F338DEC0DA}" presName="sibTrans" presStyleCnt="0"/>
      <dgm:spPr/>
    </dgm:pt>
    <dgm:pt modelId="{0E55870E-05F2-4649-917C-E6B7A9A2F0A3}" type="pres">
      <dgm:prSet presAssocID="{03BD5528-181F-4C0A-9BCC-88116FC6D07F}" presName="node" presStyleLbl="node1" presStyleIdx="8" presStyleCnt="9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59785D0E-A3A0-4641-8AAF-CCF7DADDAAD0}" type="presOf" srcId="{F470DA53-304D-422E-92EE-E96FE38DC845}" destId="{4D5FED8D-FFF9-4CC0-A204-6C1442B15703}" srcOrd="0" destOrd="0" presId="urn:microsoft.com/office/officeart/2005/8/layout/default"/>
    <dgm:cxn modelId="{88E25314-5423-4AEA-A3C2-15F313279F88}" srcId="{433BC645-F9F7-49E3-9F0E-2FA086B9467C}" destId="{3C51373F-6A1C-4873-92CF-DE4BD4C25B85}" srcOrd="1" destOrd="0" parTransId="{3F089F8A-6B35-45DC-A940-D50CE325EC6E}" sibTransId="{8888267C-1E24-4A92-A0DA-A799AB21F7BF}"/>
    <dgm:cxn modelId="{BEE6473B-5D46-434B-B710-AF94F0FB00AE}" type="presOf" srcId="{C2DE2C52-137E-4066-B012-71BF5A87C047}" destId="{13CC0CF0-A737-4FCA-8A3C-E490AD118651}" srcOrd="0" destOrd="0" presId="urn:microsoft.com/office/officeart/2005/8/layout/default"/>
    <dgm:cxn modelId="{AC9FBA3F-C814-4EB6-AE72-6CFA3C23CA94}" srcId="{433BC645-F9F7-49E3-9F0E-2FA086B9467C}" destId="{C2DE2C52-137E-4066-B012-71BF5A87C047}" srcOrd="2" destOrd="0" parTransId="{EABBBC57-77DC-4C1D-AF0B-82FEBF168E25}" sibTransId="{0EEE3C9D-F91B-42ED-B1E9-DA8AF1FFF3E3}"/>
    <dgm:cxn modelId="{31032F62-88B2-46C9-9641-365F50841002}" srcId="{433BC645-F9F7-49E3-9F0E-2FA086B9467C}" destId="{0DB5BF1D-79CA-4471-A1E5-F5D90393EEC3}" srcOrd="4" destOrd="0" parTransId="{B8D222E8-1758-4F27-B772-35DC859A945F}" sibTransId="{86706A7D-2860-4809-98ED-92A71DD35682}"/>
    <dgm:cxn modelId="{CFE05867-FC79-448D-8B44-43D9C0A9C059}" srcId="{433BC645-F9F7-49E3-9F0E-2FA086B9467C}" destId="{3AFA137D-4F5D-42EC-9735-F7BC228646D5}" srcOrd="3" destOrd="0" parTransId="{CE5CC33D-8CF7-4A3C-A485-F66B19D3C198}" sibTransId="{C351AE5B-07C6-495A-821C-534760F98CF6}"/>
    <dgm:cxn modelId="{47FC2C6C-7419-48A1-88D6-AB8AEC2A50CB}" srcId="{433BC645-F9F7-49E3-9F0E-2FA086B9467C}" destId="{96C88D6B-7749-4E2C-93F6-FA80087805BE}" srcOrd="0" destOrd="0" parTransId="{B96937CC-E2C3-4A0F-9668-0F45DAF7E1CC}" sibTransId="{22D5DAF6-1946-488C-A01A-875F6F44AED6}"/>
    <dgm:cxn modelId="{EE187F6E-D761-4A12-BD82-836B681DF0DB}" type="presOf" srcId="{3AFA137D-4F5D-42EC-9735-F7BC228646D5}" destId="{CF12BE7B-243A-44D5-ACC9-BD0E141F2DD7}" srcOrd="0" destOrd="0" presId="urn:microsoft.com/office/officeart/2005/8/layout/default"/>
    <dgm:cxn modelId="{E76AFB55-351F-4255-AA12-B21C0074FFD1}" type="presOf" srcId="{105EB81E-58FA-4ED3-B35F-50164B054160}" destId="{41FB323C-E851-4700-BC35-FD07C87D8952}" srcOrd="0" destOrd="0" presId="urn:microsoft.com/office/officeart/2005/8/layout/default"/>
    <dgm:cxn modelId="{AA680B8C-89FE-4509-ACBF-BFDCA1524B96}" type="presOf" srcId="{96C88D6B-7749-4E2C-93F6-FA80087805BE}" destId="{9C7514C1-C8AA-4882-8720-31CAB36D66DE}" srcOrd="0" destOrd="0" presId="urn:microsoft.com/office/officeart/2005/8/layout/default"/>
    <dgm:cxn modelId="{12BDD797-AB38-43A8-B638-68726A49256A}" type="presOf" srcId="{B93DBFB4-D9C1-44B0-AB2D-D82282F9061A}" destId="{E59D82F0-3214-4853-A3BC-A2743A092C89}" srcOrd="0" destOrd="0" presId="urn:microsoft.com/office/officeart/2005/8/layout/default"/>
    <dgm:cxn modelId="{8170DB98-7E68-48C8-9A88-E6C9E8C62AAA}" srcId="{433BC645-F9F7-49E3-9F0E-2FA086B9467C}" destId="{105EB81E-58FA-4ED3-B35F-50164B054160}" srcOrd="7" destOrd="0" parTransId="{829F0579-433F-4D0C-AA0D-D0C227156D3A}" sibTransId="{BA50D4AA-CDC7-46C8-B7EB-30F338DEC0DA}"/>
    <dgm:cxn modelId="{27F9529A-8F36-4B06-906F-67C3A089D513}" type="presOf" srcId="{0DB5BF1D-79CA-4471-A1E5-F5D90393EEC3}" destId="{263A914A-A6C2-4F36-9F7B-7A3B3BFE243F}" srcOrd="0" destOrd="0" presId="urn:microsoft.com/office/officeart/2005/8/layout/default"/>
    <dgm:cxn modelId="{29A21EB8-13FA-4B4C-A067-851F7C5A59B7}" type="presOf" srcId="{03BD5528-181F-4C0A-9BCC-88116FC6D07F}" destId="{0E55870E-05F2-4649-917C-E6B7A9A2F0A3}" srcOrd="0" destOrd="0" presId="urn:microsoft.com/office/officeart/2005/8/layout/default"/>
    <dgm:cxn modelId="{149B77CD-E9E1-490B-AF96-2559F044161A}" srcId="{433BC645-F9F7-49E3-9F0E-2FA086B9467C}" destId="{B93DBFB4-D9C1-44B0-AB2D-D82282F9061A}" srcOrd="5" destOrd="0" parTransId="{ADB419F9-4DA3-4B97-BC0E-792FBB82072D}" sibTransId="{C82A7ED9-6786-48F9-99A5-A87753E75504}"/>
    <dgm:cxn modelId="{2564CAD2-0A6B-4261-8242-F5BC17D2B714}" type="presOf" srcId="{3C51373F-6A1C-4873-92CF-DE4BD4C25B85}" destId="{6EBDC946-01B5-43A0-A9C5-3451207BFBFD}" srcOrd="0" destOrd="0" presId="urn:microsoft.com/office/officeart/2005/8/layout/default"/>
    <dgm:cxn modelId="{CCFAE1E0-B5D6-48E6-BB75-B43ACB3234F3}" srcId="{433BC645-F9F7-49E3-9F0E-2FA086B9467C}" destId="{03BD5528-181F-4C0A-9BCC-88116FC6D07F}" srcOrd="8" destOrd="0" parTransId="{BC32A4DC-6A74-4A3F-B1D6-881C79C3B1D2}" sibTransId="{5C5B7DDB-6947-40EA-8CD2-20C1663A65DB}"/>
    <dgm:cxn modelId="{1242FEEF-06CA-4837-AF30-9D8B2BA8639E}" type="presOf" srcId="{433BC645-F9F7-49E3-9F0E-2FA086B9467C}" destId="{3F75C130-18E5-4AE6-82C4-2E20C51A497D}" srcOrd="0" destOrd="0" presId="urn:microsoft.com/office/officeart/2005/8/layout/default"/>
    <dgm:cxn modelId="{B252C8FB-F92C-40DB-9479-BC4F48A848E8}" srcId="{433BC645-F9F7-49E3-9F0E-2FA086B9467C}" destId="{F470DA53-304D-422E-92EE-E96FE38DC845}" srcOrd="6" destOrd="0" parTransId="{DC41FC04-A2C7-4084-AC62-6CCAAE64FA0F}" sibTransId="{FCF3D0F2-0CEC-488C-A9E5-60C9A6890D00}"/>
    <dgm:cxn modelId="{8B688A82-52FF-4C9F-BDCF-3B5B8B85107C}" type="presParOf" srcId="{3F75C130-18E5-4AE6-82C4-2E20C51A497D}" destId="{9C7514C1-C8AA-4882-8720-31CAB36D66DE}" srcOrd="0" destOrd="0" presId="urn:microsoft.com/office/officeart/2005/8/layout/default"/>
    <dgm:cxn modelId="{EE8320DB-B58A-41D8-B908-BB93C5512F0E}" type="presParOf" srcId="{3F75C130-18E5-4AE6-82C4-2E20C51A497D}" destId="{A1BBD4FC-63FB-4102-B0E6-7194A47E1BBF}" srcOrd="1" destOrd="0" presId="urn:microsoft.com/office/officeart/2005/8/layout/default"/>
    <dgm:cxn modelId="{CAD56624-3551-41AE-AB4E-CD9B51EB0C49}" type="presParOf" srcId="{3F75C130-18E5-4AE6-82C4-2E20C51A497D}" destId="{6EBDC946-01B5-43A0-A9C5-3451207BFBFD}" srcOrd="2" destOrd="0" presId="urn:microsoft.com/office/officeart/2005/8/layout/default"/>
    <dgm:cxn modelId="{06A6ED4F-6FE7-4585-BEA6-38E876E1C7C8}" type="presParOf" srcId="{3F75C130-18E5-4AE6-82C4-2E20C51A497D}" destId="{7C674AE3-EAAC-4F79-A3F1-0FE98E3590AA}" srcOrd="3" destOrd="0" presId="urn:microsoft.com/office/officeart/2005/8/layout/default"/>
    <dgm:cxn modelId="{07FB80B7-ED29-418B-A708-3D580243EA2F}" type="presParOf" srcId="{3F75C130-18E5-4AE6-82C4-2E20C51A497D}" destId="{13CC0CF0-A737-4FCA-8A3C-E490AD118651}" srcOrd="4" destOrd="0" presId="urn:microsoft.com/office/officeart/2005/8/layout/default"/>
    <dgm:cxn modelId="{F038CB0F-62A0-4078-BB6A-D07C0ACF2816}" type="presParOf" srcId="{3F75C130-18E5-4AE6-82C4-2E20C51A497D}" destId="{F2A2F763-DFD7-4E7B-ABA0-E3DDCBA1D2EE}" srcOrd="5" destOrd="0" presId="urn:microsoft.com/office/officeart/2005/8/layout/default"/>
    <dgm:cxn modelId="{D89C69FF-AE48-4F97-8566-0CF624333523}" type="presParOf" srcId="{3F75C130-18E5-4AE6-82C4-2E20C51A497D}" destId="{CF12BE7B-243A-44D5-ACC9-BD0E141F2DD7}" srcOrd="6" destOrd="0" presId="urn:microsoft.com/office/officeart/2005/8/layout/default"/>
    <dgm:cxn modelId="{5C493E27-CC2E-4572-9044-B8CF5078CA08}" type="presParOf" srcId="{3F75C130-18E5-4AE6-82C4-2E20C51A497D}" destId="{F6D53CAE-B727-4C04-807B-BB35A79C5A55}" srcOrd="7" destOrd="0" presId="urn:microsoft.com/office/officeart/2005/8/layout/default"/>
    <dgm:cxn modelId="{1972010C-5A66-4CE0-AE6B-6D67EBB1A2A7}" type="presParOf" srcId="{3F75C130-18E5-4AE6-82C4-2E20C51A497D}" destId="{263A914A-A6C2-4F36-9F7B-7A3B3BFE243F}" srcOrd="8" destOrd="0" presId="urn:microsoft.com/office/officeart/2005/8/layout/default"/>
    <dgm:cxn modelId="{E25E7464-2B19-4E7F-AB19-F20A9AB4EA59}" type="presParOf" srcId="{3F75C130-18E5-4AE6-82C4-2E20C51A497D}" destId="{A68C8944-FA9D-438A-9179-84A0063F5C11}" srcOrd="9" destOrd="0" presId="urn:microsoft.com/office/officeart/2005/8/layout/default"/>
    <dgm:cxn modelId="{8D89E0E7-F6B2-4516-A2C8-3551A9D26EE3}" type="presParOf" srcId="{3F75C130-18E5-4AE6-82C4-2E20C51A497D}" destId="{E59D82F0-3214-4853-A3BC-A2743A092C89}" srcOrd="10" destOrd="0" presId="urn:microsoft.com/office/officeart/2005/8/layout/default"/>
    <dgm:cxn modelId="{79C033AE-E889-4E15-A2C0-6AD4B0E79A49}" type="presParOf" srcId="{3F75C130-18E5-4AE6-82C4-2E20C51A497D}" destId="{8CA94792-2303-407B-B962-D7F87422B6FB}" srcOrd="11" destOrd="0" presId="urn:microsoft.com/office/officeart/2005/8/layout/default"/>
    <dgm:cxn modelId="{2AF5E561-EE21-409B-8A45-E0CE1C75F67D}" type="presParOf" srcId="{3F75C130-18E5-4AE6-82C4-2E20C51A497D}" destId="{4D5FED8D-FFF9-4CC0-A204-6C1442B15703}" srcOrd="12" destOrd="0" presId="urn:microsoft.com/office/officeart/2005/8/layout/default"/>
    <dgm:cxn modelId="{68FCAA70-9FD6-4354-8D33-B7C8CF835D07}" type="presParOf" srcId="{3F75C130-18E5-4AE6-82C4-2E20C51A497D}" destId="{C0E79E02-56B7-42EA-8FAD-4B8DA99A7654}" srcOrd="13" destOrd="0" presId="urn:microsoft.com/office/officeart/2005/8/layout/default"/>
    <dgm:cxn modelId="{A3B076D8-88FA-4B4E-BEEB-2B48587A4EDB}" type="presParOf" srcId="{3F75C130-18E5-4AE6-82C4-2E20C51A497D}" destId="{41FB323C-E851-4700-BC35-FD07C87D8952}" srcOrd="14" destOrd="0" presId="urn:microsoft.com/office/officeart/2005/8/layout/default"/>
    <dgm:cxn modelId="{56D95361-4501-4C9D-8E43-772FC08B3EDA}" type="presParOf" srcId="{3F75C130-18E5-4AE6-82C4-2E20C51A497D}" destId="{AF418402-E74A-4465-B2CC-A98A5D591E5F}" srcOrd="15" destOrd="0" presId="urn:microsoft.com/office/officeart/2005/8/layout/default"/>
    <dgm:cxn modelId="{5B158E4B-9328-42A7-9FFE-6103A141C88F}" type="presParOf" srcId="{3F75C130-18E5-4AE6-82C4-2E20C51A497D}" destId="{0E55870E-05F2-4649-917C-E6B7A9A2F0A3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EDE94BB-096B-4782-8BE1-F96B2392C04C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0566B74-E425-4B1C-9440-ABF910667B77}">
      <dgm:prSet phldrT="[Text]" custT="1"/>
      <dgm:spPr/>
      <dgm:t>
        <a:bodyPr/>
        <a:lstStyle/>
        <a:p>
          <a:r>
            <a:rPr lang="en-US" sz="3600" dirty="0">
              <a:solidFill>
                <a:schemeClr val="bg1"/>
              </a:solidFill>
              <a:latin typeface="+mn-lt"/>
            </a:rPr>
            <a:t>Teaching Learning Assessment Methods and Skills</a:t>
          </a:r>
        </a:p>
      </dgm:t>
    </dgm:pt>
    <dgm:pt modelId="{B758E3A5-32CF-4118-AC43-A9F8A7E0F6AE}" type="parTrans" cxnId="{DD63A549-6B52-495D-8B3A-3B46A6E8FC5D}">
      <dgm:prSet/>
      <dgm:spPr/>
      <dgm:t>
        <a:bodyPr/>
        <a:lstStyle/>
        <a:p>
          <a:endParaRPr lang="en-US" sz="3600">
            <a:solidFill>
              <a:schemeClr val="bg1"/>
            </a:solidFill>
            <a:latin typeface="Cambria" panose="02040503050406030204" pitchFamily="18" charset="0"/>
          </a:endParaRPr>
        </a:p>
      </dgm:t>
    </dgm:pt>
    <dgm:pt modelId="{23DB879B-2A5B-450F-AC85-A06285A7029B}" type="sibTrans" cxnId="{DD63A549-6B52-495D-8B3A-3B46A6E8FC5D}">
      <dgm:prSet/>
      <dgm:spPr/>
      <dgm:t>
        <a:bodyPr/>
        <a:lstStyle/>
        <a:p>
          <a:endParaRPr lang="en-US" sz="3600">
            <a:solidFill>
              <a:schemeClr val="bg1"/>
            </a:solidFill>
            <a:latin typeface="Cambria" panose="02040503050406030204" pitchFamily="18" charset="0"/>
          </a:endParaRPr>
        </a:p>
      </dgm:t>
    </dgm:pt>
    <dgm:pt modelId="{2929C8FD-BCA9-4F56-9349-CA4B4617B5B1}">
      <dgm:prSet phldrT="[Text]" custT="1"/>
      <dgm:spPr/>
      <dgm:t>
        <a:bodyPr/>
        <a:lstStyle/>
        <a:p>
          <a:r>
            <a:rPr lang="en-US" sz="3600" dirty="0">
              <a:solidFill>
                <a:schemeClr val="bg1"/>
              </a:solidFill>
              <a:latin typeface="+mn-lt"/>
            </a:rPr>
            <a:t>Technical Skills and Tools</a:t>
          </a:r>
        </a:p>
      </dgm:t>
    </dgm:pt>
    <dgm:pt modelId="{8BD2AFDD-F018-4D58-8A11-88C86DAF158A}" type="parTrans" cxnId="{9F51B934-458D-4BE5-A5B4-5272F3B47EDA}">
      <dgm:prSet/>
      <dgm:spPr/>
      <dgm:t>
        <a:bodyPr/>
        <a:lstStyle/>
        <a:p>
          <a:endParaRPr lang="en-US" sz="3600">
            <a:solidFill>
              <a:schemeClr val="bg1"/>
            </a:solidFill>
            <a:latin typeface="Cambria" panose="02040503050406030204" pitchFamily="18" charset="0"/>
          </a:endParaRPr>
        </a:p>
      </dgm:t>
    </dgm:pt>
    <dgm:pt modelId="{DB4E4D26-D6DC-4DA2-A9AD-D426A5A5676C}" type="sibTrans" cxnId="{9F51B934-458D-4BE5-A5B4-5272F3B47EDA}">
      <dgm:prSet/>
      <dgm:spPr/>
      <dgm:t>
        <a:bodyPr/>
        <a:lstStyle/>
        <a:p>
          <a:endParaRPr lang="en-US" sz="3600">
            <a:solidFill>
              <a:schemeClr val="bg1"/>
            </a:solidFill>
            <a:latin typeface="Cambria" panose="02040503050406030204" pitchFamily="18" charset="0"/>
          </a:endParaRPr>
        </a:p>
      </dgm:t>
    </dgm:pt>
    <dgm:pt modelId="{E9CFCC69-090C-426E-94AA-8426162E136C}" type="pres">
      <dgm:prSet presAssocID="{2EDE94BB-096B-4782-8BE1-F96B2392C04C}" presName="diagram" presStyleCnt="0">
        <dgm:presLayoutVars>
          <dgm:dir/>
          <dgm:resizeHandles val="exact"/>
        </dgm:presLayoutVars>
      </dgm:prSet>
      <dgm:spPr/>
    </dgm:pt>
    <dgm:pt modelId="{E4229FEA-2278-4210-BEB3-EEB61B5086AB}" type="pres">
      <dgm:prSet presAssocID="{80566B74-E425-4B1C-9440-ABF910667B77}" presName="node" presStyleLbl="node1" presStyleIdx="0" presStyleCnt="2">
        <dgm:presLayoutVars>
          <dgm:bulletEnabled val="1"/>
        </dgm:presLayoutVars>
      </dgm:prSet>
      <dgm:spPr/>
    </dgm:pt>
    <dgm:pt modelId="{9C154494-A7C2-44D6-9EF7-317979322292}" type="pres">
      <dgm:prSet presAssocID="{23DB879B-2A5B-450F-AC85-A06285A7029B}" presName="sibTrans" presStyleCnt="0"/>
      <dgm:spPr/>
    </dgm:pt>
    <dgm:pt modelId="{E172127A-B206-4EE1-8B87-FD91DBCC6ED5}" type="pres">
      <dgm:prSet presAssocID="{2929C8FD-BCA9-4F56-9349-CA4B4617B5B1}" presName="node" presStyleLbl="node1" presStyleIdx="1" presStyleCnt="2">
        <dgm:presLayoutVars>
          <dgm:bulletEnabled val="1"/>
        </dgm:presLayoutVars>
      </dgm:prSet>
      <dgm:spPr/>
    </dgm:pt>
  </dgm:ptLst>
  <dgm:cxnLst>
    <dgm:cxn modelId="{9F51B934-458D-4BE5-A5B4-5272F3B47EDA}" srcId="{2EDE94BB-096B-4782-8BE1-F96B2392C04C}" destId="{2929C8FD-BCA9-4F56-9349-CA4B4617B5B1}" srcOrd="1" destOrd="0" parTransId="{8BD2AFDD-F018-4D58-8A11-88C86DAF158A}" sibTransId="{DB4E4D26-D6DC-4DA2-A9AD-D426A5A5676C}"/>
    <dgm:cxn modelId="{DD63A549-6B52-495D-8B3A-3B46A6E8FC5D}" srcId="{2EDE94BB-096B-4782-8BE1-F96B2392C04C}" destId="{80566B74-E425-4B1C-9440-ABF910667B77}" srcOrd="0" destOrd="0" parTransId="{B758E3A5-32CF-4118-AC43-A9F8A7E0F6AE}" sibTransId="{23DB879B-2A5B-450F-AC85-A06285A7029B}"/>
    <dgm:cxn modelId="{066F9E70-7FAE-481E-8E49-0291E14CB284}" type="presOf" srcId="{2929C8FD-BCA9-4F56-9349-CA4B4617B5B1}" destId="{E172127A-B206-4EE1-8B87-FD91DBCC6ED5}" srcOrd="0" destOrd="0" presId="urn:microsoft.com/office/officeart/2005/8/layout/default"/>
    <dgm:cxn modelId="{1317A08A-0D5E-499B-B487-7977708BF7C6}" type="presOf" srcId="{80566B74-E425-4B1C-9440-ABF910667B77}" destId="{E4229FEA-2278-4210-BEB3-EEB61B5086AB}" srcOrd="0" destOrd="0" presId="urn:microsoft.com/office/officeart/2005/8/layout/default"/>
    <dgm:cxn modelId="{5E7A4BD9-F012-4D7A-B6DB-86615666CF86}" type="presOf" srcId="{2EDE94BB-096B-4782-8BE1-F96B2392C04C}" destId="{E9CFCC69-090C-426E-94AA-8426162E136C}" srcOrd="0" destOrd="0" presId="urn:microsoft.com/office/officeart/2005/8/layout/default"/>
    <dgm:cxn modelId="{FDA1FA5E-22C2-486A-92A2-381DDF68D96F}" type="presParOf" srcId="{E9CFCC69-090C-426E-94AA-8426162E136C}" destId="{E4229FEA-2278-4210-BEB3-EEB61B5086AB}" srcOrd="0" destOrd="0" presId="urn:microsoft.com/office/officeart/2005/8/layout/default"/>
    <dgm:cxn modelId="{6ED1AF6C-BB01-4C67-9DBF-EFB6A33204D0}" type="presParOf" srcId="{E9CFCC69-090C-426E-94AA-8426162E136C}" destId="{9C154494-A7C2-44D6-9EF7-317979322292}" srcOrd="1" destOrd="0" presId="urn:microsoft.com/office/officeart/2005/8/layout/default"/>
    <dgm:cxn modelId="{AF9EBE3B-C143-4EA1-99B3-D1DFF367AD9A}" type="presParOf" srcId="{E9CFCC69-090C-426E-94AA-8426162E136C}" destId="{E172127A-B206-4EE1-8B87-FD91DBCC6ED5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A07799-B5C0-43A9-B9C9-9AFB72EF2824}">
      <dsp:nvSpPr>
        <dsp:cNvPr id="0" name=""/>
        <dsp:cNvSpPr/>
      </dsp:nvSpPr>
      <dsp:spPr>
        <a:xfrm>
          <a:off x="0" y="0"/>
          <a:ext cx="6479032" cy="957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21st Century Skills for Modern Classrooms</a:t>
          </a:r>
          <a:endParaRPr lang="en-US" sz="2500" kern="1200" dirty="0"/>
        </a:p>
      </dsp:txBody>
      <dsp:txXfrm>
        <a:off x="28038" y="28038"/>
        <a:ext cx="5365145" cy="901218"/>
      </dsp:txXfrm>
    </dsp:sp>
    <dsp:sp modelId="{041340C7-EA73-4192-9C87-8D8634412511}">
      <dsp:nvSpPr>
        <dsp:cNvPr id="0" name=""/>
        <dsp:cNvSpPr/>
      </dsp:nvSpPr>
      <dsp:spPr>
        <a:xfrm>
          <a:off x="542618" y="1131347"/>
          <a:ext cx="6479032" cy="957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Enables digital, inclusive, and engaging teaching</a:t>
          </a:r>
          <a:endParaRPr lang="en-US" sz="2500" kern="1200" dirty="0"/>
        </a:p>
      </dsp:txBody>
      <dsp:txXfrm>
        <a:off x="570656" y="1159385"/>
        <a:ext cx="5258095" cy="901218"/>
      </dsp:txXfrm>
    </dsp:sp>
    <dsp:sp modelId="{0AA8B6F1-92AE-4070-B12B-96544C6E6DE5}">
      <dsp:nvSpPr>
        <dsp:cNvPr id="0" name=""/>
        <dsp:cNvSpPr/>
      </dsp:nvSpPr>
      <dsp:spPr>
        <a:xfrm>
          <a:off x="1077139" y="2262695"/>
          <a:ext cx="6479032" cy="957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Aligns with NEP 2020 vision</a:t>
          </a:r>
          <a:endParaRPr lang="en-US" sz="2500" kern="1200" dirty="0"/>
        </a:p>
      </dsp:txBody>
      <dsp:txXfrm>
        <a:off x="1105177" y="2290733"/>
        <a:ext cx="5266194" cy="901218"/>
      </dsp:txXfrm>
    </dsp:sp>
    <dsp:sp modelId="{0719E57D-2DBC-4717-AC2D-58F508AF79A5}">
      <dsp:nvSpPr>
        <dsp:cNvPr id="0" name=""/>
        <dsp:cNvSpPr/>
      </dsp:nvSpPr>
      <dsp:spPr>
        <a:xfrm>
          <a:off x="1619757" y="3394043"/>
          <a:ext cx="6479032" cy="957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Suitable for school &amp; college-level education</a:t>
          </a:r>
          <a:endParaRPr lang="en-US" sz="2500" kern="1200" dirty="0"/>
        </a:p>
      </dsp:txBody>
      <dsp:txXfrm>
        <a:off x="1647795" y="3422081"/>
        <a:ext cx="5258095" cy="901218"/>
      </dsp:txXfrm>
    </dsp:sp>
    <dsp:sp modelId="{BE30EB54-6B0B-4F0E-A500-950E4EB0A87E}">
      <dsp:nvSpPr>
        <dsp:cNvPr id="0" name=""/>
        <dsp:cNvSpPr/>
      </dsp:nvSpPr>
      <dsp:spPr>
        <a:xfrm>
          <a:off x="5856790" y="733200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5996794" y="733200"/>
        <a:ext cx="342233" cy="468236"/>
      </dsp:txXfrm>
    </dsp:sp>
    <dsp:sp modelId="{58443046-9A7E-405A-9DED-BF741F869635}">
      <dsp:nvSpPr>
        <dsp:cNvPr id="0" name=""/>
        <dsp:cNvSpPr/>
      </dsp:nvSpPr>
      <dsp:spPr>
        <a:xfrm>
          <a:off x="6399409" y="1864548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6539413" y="1864548"/>
        <a:ext cx="342233" cy="468236"/>
      </dsp:txXfrm>
    </dsp:sp>
    <dsp:sp modelId="{89BDC101-428D-43EB-8DA9-F6D55D9D0F2F}">
      <dsp:nvSpPr>
        <dsp:cNvPr id="0" name=""/>
        <dsp:cNvSpPr/>
      </dsp:nvSpPr>
      <dsp:spPr>
        <a:xfrm>
          <a:off x="6933929" y="2995896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7073933" y="2995896"/>
        <a:ext cx="342233" cy="4682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7514C1-C8AA-4882-8720-31CAB36D66DE}">
      <dsp:nvSpPr>
        <dsp:cNvPr id="0" name=""/>
        <dsp:cNvSpPr/>
      </dsp:nvSpPr>
      <dsp:spPr>
        <a:xfrm>
          <a:off x="943768" y="2480"/>
          <a:ext cx="2664519" cy="159871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chemeClr val="bg2"/>
              </a:solidFill>
              <a:latin typeface="+mn-lt"/>
            </a:rPr>
            <a:t>Technology Facilitator</a:t>
          </a:r>
        </a:p>
      </dsp:txBody>
      <dsp:txXfrm>
        <a:off x="1021811" y="80523"/>
        <a:ext cx="2508433" cy="1442625"/>
      </dsp:txXfrm>
    </dsp:sp>
    <dsp:sp modelId="{6EBDC946-01B5-43A0-A9C5-3451207BFBFD}">
      <dsp:nvSpPr>
        <dsp:cNvPr id="0" name=""/>
        <dsp:cNvSpPr/>
      </dsp:nvSpPr>
      <dsp:spPr>
        <a:xfrm>
          <a:off x="3874740" y="2480"/>
          <a:ext cx="2664519" cy="159871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chemeClr val="bg2"/>
              </a:solidFill>
              <a:latin typeface="+mn-lt"/>
            </a:rPr>
            <a:t>Classroom Facilitator</a:t>
          </a:r>
        </a:p>
      </dsp:txBody>
      <dsp:txXfrm>
        <a:off x="3952783" y="80523"/>
        <a:ext cx="2508433" cy="1442625"/>
      </dsp:txXfrm>
    </dsp:sp>
    <dsp:sp modelId="{13CC0CF0-A737-4FCA-8A3C-E490AD118651}">
      <dsp:nvSpPr>
        <dsp:cNvPr id="0" name=""/>
        <dsp:cNvSpPr/>
      </dsp:nvSpPr>
      <dsp:spPr>
        <a:xfrm>
          <a:off x="6805712" y="2480"/>
          <a:ext cx="2664519" cy="159871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chemeClr val="bg2"/>
              </a:solidFill>
              <a:latin typeface="+mn-lt"/>
            </a:rPr>
            <a:t>Academic Facilitator</a:t>
          </a:r>
        </a:p>
      </dsp:txBody>
      <dsp:txXfrm>
        <a:off x="6883755" y="80523"/>
        <a:ext cx="2508433" cy="1442625"/>
      </dsp:txXfrm>
    </dsp:sp>
    <dsp:sp modelId="{CF12BE7B-243A-44D5-ACC9-BD0E141F2DD7}">
      <dsp:nvSpPr>
        <dsp:cNvPr id="0" name=""/>
        <dsp:cNvSpPr/>
      </dsp:nvSpPr>
      <dsp:spPr>
        <a:xfrm>
          <a:off x="943768" y="1867644"/>
          <a:ext cx="2664519" cy="159871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chemeClr val="bg2"/>
              </a:solidFill>
              <a:latin typeface="+mn-lt"/>
            </a:rPr>
            <a:t>eContent Developer </a:t>
          </a:r>
        </a:p>
      </dsp:txBody>
      <dsp:txXfrm>
        <a:off x="1021811" y="1945687"/>
        <a:ext cx="2508433" cy="1442625"/>
      </dsp:txXfrm>
    </dsp:sp>
    <dsp:sp modelId="{263A914A-A6C2-4F36-9F7B-7A3B3BFE243F}">
      <dsp:nvSpPr>
        <dsp:cNvPr id="0" name=""/>
        <dsp:cNvSpPr/>
      </dsp:nvSpPr>
      <dsp:spPr>
        <a:xfrm>
          <a:off x="3874740" y="1867644"/>
          <a:ext cx="2664519" cy="1598711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chemeClr val="bg2"/>
              </a:solidFill>
              <a:latin typeface="+mn-lt"/>
            </a:rPr>
            <a:t>eAssessment</a:t>
          </a:r>
          <a:r>
            <a:rPr lang="en-US" sz="3000" kern="1200" dirty="0">
              <a:solidFill>
                <a:schemeClr val="bg2"/>
              </a:solidFill>
              <a:latin typeface="Cambria" panose="02040503050406030204" pitchFamily="18" charset="0"/>
            </a:rPr>
            <a:t> </a:t>
          </a:r>
          <a:r>
            <a:rPr lang="en-US" sz="3000" kern="1200" dirty="0">
              <a:solidFill>
                <a:schemeClr val="bg2"/>
              </a:solidFill>
              <a:latin typeface="+mn-lt"/>
            </a:rPr>
            <a:t>Developer</a:t>
          </a:r>
        </a:p>
      </dsp:txBody>
      <dsp:txXfrm>
        <a:off x="3952783" y="1945687"/>
        <a:ext cx="2508433" cy="1442625"/>
      </dsp:txXfrm>
    </dsp:sp>
    <dsp:sp modelId="{E59D82F0-3214-4853-A3BC-A2743A092C89}">
      <dsp:nvSpPr>
        <dsp:cNvPr id="0" name=""/>
        <dsp:cNvSpPr/>
      </dsp:nvSpPr>
      <dsp:spPr>
        <a:xfrm>
          <a:off x="6805712" y="1867644"/>
          <a:ext cx="2664519" cy="159871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chemeClr val="bg2"/>
              </a:solidFill>
              <a:latin typeface="+mn-lt"/>
            </a:rPr>
            <a:t>eTutor</a:t>
          </a:r>
        </a:p>
      </dsp:txBody>
      <dsp:txXfrm>
        <a:off x="6883755" y="1945687"/>
        <a:ext cx="2508433" cy="1442625"/>
      </dsp:txXfrm>
    </dsp:sp>
    <dsp:sp modelId="{4D5FED8D-FFF9-4CC0-A204-6C1442B15703}">
      <dsp:nvSpPr>
        <dsp:cNvPr id="0" name=""/>
        <dsp:cNvSpPr/>
      </dsp:nvSpPr>
      <dsp:spPr>
        <a:xfrm>
          <a:off x="943768" y="3732808"/>
          <a:ext cx="2664519" cy="159871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chemeClr val="bg2"/>
              </a:solidFill>
              <a:latin typeface="+mn-lt"/>
            </a:rPr>
            <a:t>Techno</a:t>
          </a:r>
          <a:r>
            <a:rPr lang="en-US" sz="3000" kern="1200" dirty="0">
              <a:solidFill>
                <a:schemeClr val="bg2"/>
              </a:solidFill>
              <a:latin typeface="Cambria" panose="02040503050406030204" pitchFamily="18" charset="0"/>
            </a:rPr>
            <a:t> </a:t>
          </a:r>
          <a:r>
            <a:rPr lang="en-US" sz="3000" kern="1200" dirty="0">
              <a:solidFill>
                <a:schemeClr val="bg2"/>
              </a:solidFill>
              <a:latin typeface="+mn-lt"/>
            </a:rPr>
            <a:t>pedagogue</a:t>
          </a:r>
        </a:p>
      </dsp:txBody>
      <dsp:txXfrm>
        <a:off x="1021811" y="3810851"/>
        <a:ext cx="2508433" cy="1442625"/>
      </dsp:txXfrm>
    </dsp:sp>
    <dsp:sp modelId="{41FB323C-E851-4700-BC35-FD07C87D8952}">
      <dsp:nvSpPr>
        <dsp:cNvPr id="0" name=""/>
        <dsp:cNvSpPr/>
      </dsp:nvSpPr>
      <dsp:spPr>
        <a:xfrm>
          <a:off x="3874740" y="3732808"/>
          <a:ext cx="2664519" cy="159871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chemeClr val="bg2"/>
              </a:solidFill>
              <a:latin typeface="+mn-lt"/>
            </a:rPr>
            <a:t>Researcher</a:t>
          </a:r>
        </a:p>
      </dsp:txBody>
      <dsp:txXfrm>
        <a:off x="3952783" y="3810851"/>
        <a:ext cx="2508433" cy="1442625"/>
      </dsp:txXfrm>
    </dsp:sp>
    <dsp:sp modelId="{0E55870E-05F2-4649-917C-E6B7A9A2F0A3}">
      <dsp:nvSpPr>
        <dsp:cNvPr id="0" name=""/>
        <dsp:cNvSpPr/>
      </dsp:nvSpPr>
      <dsp:spPr>
        <a:xfrm>
          <a:off x="6805712" y="3732808"/>
          <a:ext cx="2664519" cy="159871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chemeClr val="bg2"/>
              </a:solidFill>
              <a:latin typeface="+mn-lt"/>
            </a:rPr>
            <a:t>Lifelong</a:t>
          </a:r>
          <a:r>
            <a:rPr lang="en-US" sz="3000" kern="1200" dirty="0">
              <a:solidFill>
                <a:schemeClr val="bg2"/>
              </a:solidFill>
              <a:latin typeface="Cambria" panose="02040503050406030204" pitchFamily="18" charset="0"/>
            </a:rPr>
            <a:t> </a:t>
          </a:r>
          <a:r>
            <a:rPr lang="en-US" sz="3000" kern="1200" dirty="0">
              <a:solidFill>
                <a:schemeClr val="bg2"/>
              </a:solidFill>
              <a:latin typeface="+mn-lt"/>
            </a:rPr>
            <a:t>learner</a:t>
          </a:r>
        </a:p>
      </dsp:txBody>
      <dsp:txXfrm>
        <a:off x="6883755" y="3810851"/>
        <a:ext cx="2508433" cy="14426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229FEA-2278-4210-BEB3-EEB61B5086AB}">
      <dsp:nvSpPr>
        <dsp:cNvPr id="0" name=""/>
        <dsp:cNvSpPr/>
      </dsp:nvSpPr>
      <dsp:spPr>
        <a:xfrm>
          <a:off x="1319" y="652353"/>
          <a:ext cx="5146131" cy="308767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solidFill>
                <a:schemeClr val="bg1"/>
              </a:solidFill>
              <a:latin typeface="+mn-lt"/>
            </a:rPr>
            <a:t>Teaching Learning Assessment Methods and Skills</a:t>
          </a:r>
        </a:p>
      </dsp:txBody>
      <dsp:txXfrm>
        <a:off x="1319" y="652353"/>
        <a:ext cx="5146131" cy="3087678"/>
      </dsp:txXfrm>
    </dsp:sp>
    <dsp:sp modelId="{E172127A-B206-4EE1-8B87-FD91DBCC6ED5}">
      <dsp:nvSpPr>
        <dsp:cNvPr id="0" name=""/>
        <dsp:cNvSpPr/>
      </dsp:nvSpPr>
      <dsp:spPr>
        <a:xfrm>
          <a:off x="5662064" y="652353"/>
          <a:ext cx="5146131" cy="3087678"/>
        </a:xfrm>
        <a:prstGeom prst="rect">
          <a:avLst/>
        </a:prstGeom>
        <a:solidFill>
          <a:schemeClr val="accent4">
            <a:hueOff val="6599937"/>
            <a:satOff val="-29202"/>
            <a:lumOff val="-490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solidFill>
                <a:schemeClr val="bg1"/>
              </a:solidFill>
              <a:latin typeface="+mn-lt"/>
            </a:rPr>
            <a:t>Technical Skills and Tools</a:t>
          </a:r>
        </a:p>
      </dsp:txBody>
      <dsp:txXfrm>
        <a:off x="5662064" y="652353"/>
        <a:ext cx="5146131" cy="30876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D19607-874F-451D-A3BF-6E5F910062CD}" type="datetimeFigureOut">
              <a:rPr lang="en-IN" smtClean="0"/>
              <a:t>10-08-2026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58321-D5DE-4049-A1E1-7F986B9DF0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616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MKCL has come up with the right course –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MS-ACIT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Maharashtra State- Advanced Certificate in Information Technology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i.e.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for Teachers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01F2A70B-78F2-4DCF-B53B-C990D2FAFB8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684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create groups in Google Classroom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manage learning content on mobile device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upload and download files to virtual classroom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share large files with students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2A70B-78F2-4DCF-B53B-C990D2FAFB8A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2825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write the error in the sticky notes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take the screenshot of error using snipping tool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connect to Wi-Fi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connect laptop to the projector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2A70B-78F2-4DCF-B53B-C990D2FAFB8A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1470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manage my classroom on tablet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flip my tab based classroom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make students engaged in questioning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create online poll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create Google classroom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2A70B-78F2-4DCF-B53B-C990D2FAFB8A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3989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create groups in Google Classroom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manage learning content on mobile device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upload and download files to virtual classroom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share large files with students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2A70B-78F2-4DCF-B53B-C990D2FAFB8A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4473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change the audio-video format online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record the screen using Camtasia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insert audio into the video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use online material considering copyright issues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2A70B-78F2-4DCF-B53B-C990D2FAFB8A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5953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prepare different types of questions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create online test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construct questions based on Bloom’s Taxonomy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2A70B-78F2-4DCF-B53B-C990D2FAFB8A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3080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create a quiz in PowerPoint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answer the real-time questions in Google Slides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create crosswords and worksheets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create engaging videos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2A70B-78F2-4DCF-B53B-C990D2FAFB8A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7435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42A6AE-73BF-4CAF-B17E-F890E20EC7F7}" type="slidenum">
              <a:rPr lang="en-IN" smtClean="0"/>
              <a:t>61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428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Shape 3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3597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MS-ACIT, teachers are attaining the skills to be able to perform these roles.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2A70B-78F2-4DCF-B53B-C990D2FAFB8A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236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International Standards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2A70B-78F2-4DCF-B53B-C990D2FAFB8A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631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skills best suitable for these roles are distributed in 50 sessions.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2A70B-78F2-4DCF-B53B-C990D2FAFB8A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875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MS-ACIT Course Curriculum comprises of: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2A70B-78F2-4DCF-B53B-C990D2FAFB8A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832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Teaching Learning Assessment Methods and Skills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Flipped Classroom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Peer Review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 engagement with questioning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Promoting active participation in learning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Constructing questions using Bloom’s Taxonomy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2A70B-78F2-4DCF-B53B-C990D2FAFB8A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6267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dirty="0">
                <a:solidFill>
                  <a:schemeClr val="accent2">
                    <a:lumMod val="75000"/>
                  </a:schemeClr>
                </a:solidFill>
              </a:rPr>
              <a:t>Technical Skills and Tools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Connecting external devices to the computer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Managing Classroom using Google Calendar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Creating online poll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Creating quiz using PowerPoint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Preparing video using Windows Movie Maker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Inserting audio in PowerPoint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Recording screen using Camtasia</a:t>
            </a:r>
          </a:p>
          <a:p>
            <a:pPr algn="l"/>
            <a:endParaRPr lang="en-US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2A70B-78F2-4DCF-B53B-C990D2FAFB8A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6590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Facebook as teaching tool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Building virtual classroom using WizIQ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Creating Google Plus Community for class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Sharing notes on class blog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Connecting student and parents using Google Sites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Creating online test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Creating infographics using Piktochart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2A70B-78F2-4DCF-B53B-C990D2FAFB8A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733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1DB43-0340-4A69-02A3-B402D39272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33267-0D50-029F-AE2F-E6FBC1BA2A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CBF6B9-AADF-38D6-D244-F83E761A9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D940-AD61-4D77-B4FE-BA2310C00C62}" type="datetimeFigureOut">
              <a:rPr lang="en-US" smtClean="0"/>
              <a:t>10-Aug-26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110C7B-966B-C511-8D16-5A95CDABD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B522B8-1DE3-1DA1-723F-26E6E1124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B73DC-EF51-4045-A81C-D44F9A917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966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68512-96A4-CD39-3C90-463158FB3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92EEF3-63E1-F333-0545-90D65D5B9F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08D1B6-07EC-8BCC-6361-582844821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D940-AD61-4D77-B4FE-BA2310C00C62}" type="datetimeFigureOut">
              <a:rPr lang="en-US" smtClean="0"/>
              <a:t>10-Aug-26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2EE762-DF04-F56D-27C7-80BFFAB31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E21F33-45B4-9EDD-1E7D-8BAD73CD4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B73DC-EF51-4045-A81C-D44F9A917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6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63CBD0-A364-3FC4-7D6B-D2D56F361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77DC28-8F25-2A69-0CB6-FD7191273B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1B01A1-85B5-A2B7-1E27-AC1A72EB7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D940-AD61-4D77-B4FE-BA2310C00C62}" type="datetimeFigureOut">
              <a:rPr lang="en-US" smtClean="0"/>
              <a:t>10-Aug-26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D2DCE2-CD9B-E04E-5275-042B2A450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A3C5-FB7B-3591-9552-A829DA262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B73DC-EF51-4045-A81C-D44F9A917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658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2131200" y="2350967"/>
            <a:ext cx="7929600" cy="15464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 b="1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9306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AAF55-3538-E83D-8B46-2AFA6CA76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39BA4-CA58-79D5-8BB0-7DA196E33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3C6D56-6C54-44FF-A810-BA423D38D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D940-AD61-4D77-B4FE-BA2310C00C62}" type="datetimeFigureOut">
              <a:rPr lang="en-US" smtClean="0"/>
              <a:t>10-Aug-26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C07D3F-7057-872F-E59A-AE9706D7D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729615-C24F-34AC-3A09-8B23D1676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B73DC-EF51-4045-A81C-D44F9A917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454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739AA-42A3-ECD9-9341-A149F1C7B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78E2E-95E8-ACE9-00E5-4FAF4268DE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E38DE-E1D9-3BAC-28E2-367E83128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D940-AD61-4D77-B4FE-BA2310C00C62}" type="datetimeFigureOut">
              <a:rPr lang="en-US" smtClean="0"/>
              <a:t>10-Aug-26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FD13DF-D613-9368-B1B4-69A8B60E5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975348-E938-6389-F014-9FF264B1F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B73DC-EF51-4045-A81C-D44F9A917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795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7AA43-E7DB-2223-6AF5-DB6992670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185DF-511E-C1A6-3ABE-0B5820F4FE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FA7BBD-9804-E5EC-D2D7-E688CB5117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5B3EB7-4E3E-6FBA-FA8C-BDCE94813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D940-AD61-4D77-B4FE-BA2310C00C62}" type="datetimeFigureOut">
              <a:rPr lang="en-US" smtClean="0"/>
              <a:t>10-Aug-26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3EDEE2-52A4-2E18-F152-4CF263BFC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6C2E87-54ED-0D73-2452-135B6F13B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B73DC-EF51-4045-A81C-D44F9A917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890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20641-54EA-8A0C-032E-0F8AA1357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3A6D95-0AC4-6865-890A-E5E91F9CB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AC6444-6E04-8207-0D77-3B1E484196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42C058-9342-50B5-471F-BBAB153195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1F4193-E4E0-3CB1-1D5D-C8CF3DE241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B247C7-4973-4DAE-1D01-906966176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D940-AD61-4D77-B4FE-BA2310C00C62}" type="datetimeFigureOut">
              <a:rPr lang="en-US" smtClean="0"/>
              <a:t>10-Aug-26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E3189B-1DB6-77D3-9427-B1690C7C3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A2C798-784E-E28A-0CA8-30FC6B78B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B73DC-EF51-4045-A81C-D44F9A917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108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17E24-F202-58D1-1C8A-DA260564B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98F6BD-A4E3-C77A-2970-058BC3F07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D940-AD61-4D77-B4FE-BA2310C00C62}" type="datetimeFigureOut">
              <a:rPr lang="en-US" smtClean="0"/>
              <a:t>10-Aug-26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EA31EC-6A87-2C2B-FA93-F649192D8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0C1BB6-1F37-F618-FCE6-2C0F2CA2B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B73DC-EF51-4045-A81C-D44F9A917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597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CA71DA-27FB-8B8F-367B-B6618084F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D940-AD61-4D77-B4FE-BA2310C00C62}" type="datetimeFigureOut">
              <a:rPr lang="en-US" smtClean="0"/>
              <a:t>10-Aug-26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E99FDB-A5C0-10C1-EE84-CB926BD49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4AEB3D-5462-5927-0FD2-743D1A6F9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B73DC-EF51-4045-A81C-D44F9A917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761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3B6CB-CE9B-FCE7-4B54-B5DE00B56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8F7B0-3BCE-9B6A-D6C8-A03E70E8B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F14335-FB16-0D2A-498F-F35C507413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A8CC4F-55B3-3358-920B-5934130E9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D940-AD61-4D77-B4FE-BA2310C00C62}" type="datetimeFigureOut">
              <a:rPr lang="en-US" smtClean="0"/>
              <a:t>10-Aug-26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0062C3-9071-259D-4FA7-FB2154B23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F0CCB-3B5C-6A23-8315-CC60FCE51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B73DC-EF51-4045-A81C-D44F9A917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3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03CF9-4AE0-CCAA-5466-1D6DA97F3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8EAAFF-81A7-48BE-8014-5D657704E5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76E052-08F4-4F5A-9F47-1E796B6ECA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AA1071-FC6C-B70A-F551-AAEB72F95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D940-AD61-4D77-B4FE-BA2310C00C62}" type="datetimeFigureOut">
              <a:rPr lang="en-US" smtClean="0"/>
              <a:t>10-Aug-26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CED261-3072-B5BD-8283-7255E6362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F42FB0-A6CC-FAB6-361E-E506C54F8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B73DC-EF51-4045-A81C-D44F9A917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699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9A8E0A-3181-B61B-2C30-11EA1B7B9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E98656-86DF-8434-8547-6DDE3D037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7DD585-633A-E9A2-9B00-55A1A9AD2F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85D940-AD61-4D77-B4FE-BA2310C00C62}" type="datetimeFigureOut">
              <a:rPr lang="en-US" smtClean="0"/>
              <a:t>10-Aug-26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EB11A-AF0D-3A07-7B2E-58476141C5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7FFB89-D0A1-B780-BAD4-B6E6AB605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CB73DC-EF51-4045-A81C-D44F9A9170A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0C5A31-1837-9552-2AEE-453CFD6AAAA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556847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2.jpeg"/><Relationship Id="rId5" Type="http://schemas.openxmlformats.org/officeDocument/2006/relationships/image" Target="../media/image3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3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notesSlide" Target="../notesSlides/notesSlide6.xml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0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1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1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1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1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1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1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10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10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msacit.mkcl.org/admission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2C50905-9786-8B07-BAC9-CE1FF00A554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B50D8D0-B9FF-6BD8-A696-41B577E6BCEA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C75A67D6-8CFF-3910-678D-D560B502284C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BDB943C-B248-FB07-D47C-0A3B88F7D958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Circle: Hollow 24">
                <a:extLst>
                  <a:ext uri="{FF2B5EF4-FFF2-40B4-BE49-F238E27FC236}">
                    <a16:creationId xmlns:a16="http://schemas.microsoft.com/office/drawing/2014/main" id="{09D83109-F216-BEF0-304D-657A8D677049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F484BE1-7EA8-6B1A-0AEA-69AFC6916D87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6D92D0F-ACB5-034A-8866-84E13EAF44F2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0B71DE0-EAE5-F89A-C539-CF2E6D49E2B6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944C5C2-4914-33FD-7C41-2E6F20F3256F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17DEDA28-5030-45CE-0CA1-6DEC779476FC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AC1644E-BF8E-365E-F37D-AE1C6F6A4096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6" name="Circle: Hollow 15">
                <a:extLst>
                  <a:ext uri="{FF2B5EF4-FFF2-40B4-BE49-F238E27FC236}">
                    <a16:creationId xmlns:a16="http://schemas.microsoft.com/office/drawing/2014/main" id="{B9570885-0E45-60C1-F247-711F075979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D91FC1B-3E2C-BA27-C3F5-974AE0F3C752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05B48226-DBEF-7AAB-8C74-95C02EDDC025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EC57A71-2386-6F3C-AECE-25254894B6A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7C8839BB-4D6F-01FA-6879-2D841F3F9CC6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4D4B2008-53BE-8EC4-392E-65EF7928424A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2403B3D5-7CCF-744B-DE21-8A7142579392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7B114DD-4E48-3467-457B-207375EE307F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4" name="Picture 3" descr="A logo for a company&#10;&#10;AI-generated content may be incorrect.">
            <a:extLst>
              <a:ext uri="{FF2B5EF4-FFF2-40B4-BE49-F238E27FC236}">
                <a16:creationId xmlns:a16="http://schemas.microsoft.com/office/drawing/2014/main" id="{608726A1-F159-57EB-50E9-FB200EB66D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780" y="1435937"/>
            <a:ext cx="4520440" cy="398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1194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403467" y="2198513"/>
            <a:ext cx="12998261" cy="643360"/>
          </a:xfrm>
          <a:prstGeom prst="rect">
            <a:avLst/>
          </a:prstGeom>
        </p:spPr>
        <p:txBody>
          <a:bodyPr vert="horz" lIns="91438" tIns="45719" rIns="91438" bIns="45719" rtlCol="0" anchor="b">
            <a:noAutofit/>
          </a:bodyPr>
          <a:lstStyle>
            <a:lvl1pPr algn="ctr" defTabSz="914400">
              <a:lnSpc>
                <a:spcPct val="85000"/>
              </a:lnSpc>
              <a:spcBef>
                <a:spcPct val="0"/>
              </a:spcBef>
              <a:buNone/>
              <a:defRPr sz="7200" b="1" cap="all" baseline="0">
                <a:solidFill>
                  <a:srgbClr val="FFFFF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3200" dirty="0">
                <a:solidFill>
                  <a:schemeClr val="tx1"/>
                </a:solidFill>
                <a:latin typeface="+mn-lt"/>
              </a:rPr>
              <a:t>(IT for Teachers)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14851" y="3201670"/>
            <a:ext cx="6923244" cy="1179787"/>
          </a:xfrm>
          <a:prstGeom prst="rect">
            <a:avLst/>
          </a:prstGeom>
        </p:spPr>
        <p:txBody>
          <a:bodyPr vert="horz" lIns="91438" tIns="45719" rIns="91438" bIns="45719" rtlCol="0" anchor="b">
            <a:noAutofit/>
          </a:bodyPr>
          <a:lstStyle>
            <a:lvl1pPr algn="ctr" defTabSz="914400">
              <a:lnSpc>
                <a:spcPct val="85000"/>
              </a:lnSpc>
              <a:spcBef>
                <a:spcPct val="0"/>
              </a:spcBef>
              <a:buNone/>
              <a:defRPr sz="7200" b="1" cap="all" baseline="0">
                <a:solidFill>
                  <a:srgbClr val="FFFFF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l"/>
            <a:r>
              <a:rPr lang="en-US" sz="2700" dirty="0">
                <a:solidFill>
                  <a:srgbClr val="FF6600"/>
                </a:solidFill>
                <a:latin typeface="+mn-lt"/>
              </a:rPr>
              <a:t>Maharashtra state </a:t>
            </a:r>
          </a:p>
          <a:p>
            <a:pPr algn="l"/>
            <a:r>
              <a:rPr lang="en-US" sz="2700" dirty="0">
                <a:solidFill>
                  <a:srgbClr val="FF6600"/>
                </a:solidFill>
                <a:latin typeface="+mn-lt"/>
              </a:rPr>
              <a:t>Advance certificate COURSE in </a:t>
            </a:r>
          </a:p>
          <a:p>
            <a:pPr algn="l"/>
            <a:r>
              <a:rPr lang="en-US" sz="2700" dirty="0">
                <a:solidFill>
                  <a:srgbClr val="FF6600"/>
                </a:solidFill>
                <a:latin typeface="+mn-lt"/>
              </a:rPr>
              <a:t>Information technology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450" y="3233013"/>
            <a:ext cx="2300400" cy="1148444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085764" y="1295473"/>
            <a:ext cx="7929600" cy="912457"/>
          </a:xfrm>
        </p:spPr>
        <p:txBody>
          <a:bodyPr>
            <a:normAutofit fontScale="90000"/>
          </a:bodyPr>
          <a:lstStyle/>
          <a:p>
            <a:r>
              <a:rPr lang="en-US" i="0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rPr>
              <a:t>MS-ACIT</a:t>
            </a:r>
          </a:p>
        </p:txBody>
      </p:sp>
      <p:pic>
        <p:nvPicPr>
          <p:cNvPr id="13" name="Picture 12" descr="A logo for a course&#10;&#10;AI-generated content may be incorrect.">
            <a:extLst>
              <a:ext uri="{FF2B5EF4-FFF2-40B4-BE49-F238E27FC236}">
                <a16:creationId xmlns:a16="http://schemas.microsoft.com/office/drawing/2014/main" id="{7273CE6A-07C3-AB96-1A0C-B0BE0B0F08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915" y="5477769"/>
            <a:ext cx="1977298" cy="1007355"/>
          </a:xfrm>
          <a:prstGeom prst="rect">
            <a:avLst/>
          </a:prstGeom>
        </p:spPr>
      </p:pic>
      <p:pic>
        <p:nvPicPr>
          <p:cNvPr id="15" name="Picture 14" descr="A close-up of a logo&#10;&#10;AI-generated content may be incorrect.">
            <a:extLst>
              <a:ext uri="{FF2B5EF4-FFF2-40B4-BE49-F238E27FC236}">
                <a16:creationId xmlns:a16="http://schemas.microsoft.com/office/drawing/2014/main" id="{8C1F69FD-799F-8582-13EC-879A11CB80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452" y="5395458"/>
            <a:ext cx="2264664" cy="1171979"/>
          </a:xfrm>
          <a:prstGeom prst="rect">
            <a:avLst/>
          </a:prstGeom>
        </p:spPr>
      </p:pic>
      <p:pic>
        <p:nvPicPr>
          <p:cNvPr id="17" name="Picture 16" descr="A logo with text on it&#10;&#10;AI-generated content may be incorrect.">
            <a:extLst>
              <a:ext uri="{FF2B5EF4-FFF2-40B4-BE49-F238E27FC236}">
                <a16:creationId xmlns:a16="http://schemas.microsoft.com/office/drawing/2014/main" id="{F9925B06-9B18-CD83-7D95-DDCB290A26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012" y="5395458"/>
            <a:ext cx="2300401" cy="1171084"/>
          </a:xfrm>
          <a:prstGeom prst="rect">
            <a:avLst/>
          </a:prstGeom>
        </p:spPr>
      </p:pic>
      <p:pic>
        <p:nvPicPr>
          <p:cNvPr id="19" name="Picture 18" descr="A logo for a company&#10;&#10;AI-generated content may be incorrect.">
            <a:extLst>
              <a:ext uri="{FF2B5EF4-FFF2-40B4-BE49-F238E27FC236}">
                <a16:creationId xmlns:a16="http://schemas.microsoft.com/office/drawing/2014/main" id="{A8B0A3DC-AD44-38D5-BF94-96E81B36728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405" y="0"/>
            <a:ext cx="1719189" cy="151598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703F4E3-1CF1-FCC6-3967-D2792205BD6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558E3F4-5B24-8CFA-8268-6B72AF936CFD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60A68BC3-820F-912B-9FA3-81D76E40AACA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1AE1EFD1-C387-02A1-C2FA-B1B085B49893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Circle: Hollow 27">
                <a:extLst>
                  <a:ext uri="{FF2B5EF4-FFF2-40B4-BE49-F238E27FC236}">
                    <a16:creationId xmlns:a16="http://schemas.microsoft.com/office/drawing/2014/main" id="{2BA8A235-06D5-6B75-BDCD-35147C73B929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412FD31-4AAC-BD81-7B4D-ADF8373D4E3D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D60CEC1-8A99-2A43-CE4F-D42A60EEB974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1F933B1E-E1DF-CF60-3384-3CE8A2621ECE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C00A8121-A2A6-49FF-7768-5148DCBD70FB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Circle: Hollow 24">
                <a:extLst>
                  <a:ext uri="{FF2B5EF4-FFF2-40B4-BE49-F238E27FC236}">
                    <a16:creationId xmlns:a16="http://schemas.microsoft.com/office/drawing/2014/main" id="{D3AFC65B-062C-DC58-E734-6525E3B0A983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252B913-DFAA-81BA-578A-855A3709E3E5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D84BF0D3-99CA-E51F-1BEC-0732C5006D52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21D06B6D-E893-CC19-E239-6D53CF80D9EA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3257246C-B69C-13AF-2BB8-487A43760BEF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8DD8D20-0EF3-2C38-B303-090F4B4D1BAE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1BF88FB7-DD6C-3454-02B4-1AE7A6AF5DA8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3AB672AA-66BF-5C07-8C05-FB58E1195195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A07195BB-FE04-67D8-6042-7E9D54B96F58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BEE3E58A-73FF-CB98-B776-34515324262E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17203696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5DDC4-3CA9-0E6E-80A0-681ED144B6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6933" y="2780442"/>
            <a:ext cx="4805996" cy="1297115"/>
          </a:xfrm>
        </p:spPr>
        <p:txBody>
          <a:bodyPr anchor="t">
            <a:noAutofit/>
          </a:bodyPr>
          <a:lstStyle/>
          <a:p>
            <a:br>
              <a:rPr lang="en-IN" sz="3600" dirty="0">
                <a:solidFill>
                  <a:schemeClr val="tx2"/>
                </a:solidFill>
              </a:rPr>
            </a:br>
            <a:r>
              <a:rPr lang="en-IN" sz="4400" dirty="0">
                <a:solidFill>
                  <a:schemeClr val="tx2"/>
                </a:solidFill>
              </a:rPr>
              <a:t>Course Objective</a:t>
            </a:r>
            <a:br>
              <a:rPr lang="en-IN" sz="3600" dirty="0">
                <a:solidFill>
                  <a:schemeClr val="tx2"/>
                </a:solidFill>
              </a:rPr>
            </a:br>
            <a:endParaRPr lang="en-IN" sz="3600" dirty="0">
              <a:solidFill>
                <a:schemeClr val="tx2"/>
              </a:solidFill>
            </a:endParaRPr>
          </a:p>
        </p:txBody>
      </p:sp>
      <p:pic>
        <p:nvPicPr>
          <p:cNvPr id="48" name="Graphic 47" descr="Bullseye">
            <a:extLst>
              <a:ext uri="{FF2B5EF4-FFF2-40B4-BE49-F238E27FC236}">
                <a16:creationId xmlns:a16="http://schemas.microsoft.com/office/drawing/2014/main" id="{73AD666A-2DBB-8E6B-FD9D-9A4C409005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5893" y="1432101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45BC6285-1F37-F5FE-1F7A-98CEFAA3E92E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C30CD330-B87A-13BC-41BE-B2DDAB4F778D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064895F5-ED6F-D16F-0886-C3F02D3E045E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BAA8E18C-06DE-103C-6F4B-6A2EB56E1CA6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9" name="Circle: Hollow 68">
                <a:extLst>
                  <a:ext uri="{FF2B5EF4-FFF2-40B4-BE49-F238E27FC236}">
                    <a16:creationId xmlns:a16="http://schemas.microsoft.com/office/drawing/2014/main" id="{9CC79CA2-8A39-6AE1-233A-F046CAC875FD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2B831A31-4DCC-BD45-F8FD-C5D0FBB15669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4B1FEB36-5B5B-FAD0-96B2-F74D02EB4FB9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5E04FE47-185A-5A90-C021-37C5E9653AD4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B1C94B7D-A237-0D6B-DFB1-A67753998889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6" name="Circle: Hollow 65">
                <a:extLst>
                  <a:ext uri="{FF2B5EF4-FFF2-40B4-BE49-F238E27FC236}">
                    <a16:creationId xmlns:a16="http://schemas.microsoft.com/office/drawing/2014/main" id="{26D6F698-74F9-297B-135B-6D3E70B804C8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C4DEEC05-E4DC-D3EE-4739-4A3C36D2DAFC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60" name="Circle: Hollow 59">
                <a:extLst>
                  <a:ext uri="{FF2B5EF4-FFF2-40B4-BE49-F238E27FC236}">
                    <a16:creationId xmlns:a16="http://schemas.microsoft.com/office/drawing/2014/main" id="{5C1BE31E-7530-7514-149E-EC5A9C17883A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FC133486-BD0A-3695-DE9B-5C7EA29296B3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94D7E115-6075-0D57-8A4D-303091D8521E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08F162C4-232F-7B81-A242-E682A3FF9AF6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D9F5A156-3DBD-2117-C8A9-031D62FE4EDB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0A06E6CA-4E3F-FC1A-E603-2EB83E4773D6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59A0F1FB-DEA3-D2AF-9667-EAEDC7D660E8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10AE32A3-9A33-3775-29C6-9073E6A195E0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E09575E-2A9A-4D63-BD97-99EFA6A65E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95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5DDC4-3CA9-0E6E-80A0-681ED144B6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5222" y="479494"/>
            <a:ext cx="4094129" cy="1325563"/>
          </a:xfrm>
        </p:spPr>
        <p:txBody>
          <a:bodyPr spcFirstLastPara="1" vert="horz" wrap="square" lIns="91440" tIns="45720" rIns="91440" bIns="45720" rtlCol="0" anchor="ctr" anchorCtr="0">
            <a:normAutofit/>
          </a:bodyPr>
          <a:lstStyle/>
          <a:p>
            <a:pPr algn="l">
              <a:spcBef>
                <a:spcPct val="0"/>
              </a:spcBef>
            </a:pPr>
            <a:br>
              <a:rPr lang="en-US" sz="2800">
                <a:solidFill>
                  <a:schemeClr val="tx1"/>
                </a:solidFill>
              </a:rPr>
            </a:br>
            <a:br>
              <a:rPr lang="en-US" sz="2800">
                <a:solidFill>
                  <a:schemeClr val="tx1"/>
                </a:solidFill>
              </a:rPr>
            </a:br>
            <a:endParaRPr lang="en-US" sz="2800">
              <a:solidFill>
                <a:schemeClr val="tx1"/>
              </a:solidFill>
            </a:endParaRPr>
          </a:p>
        </p:txBody>
      </p:sp>
      <p:pic>
        <p:nvPicPr>
          <p:cNvPr id="3" name="Graphic 2" descr="Classroom">
            <a:extLst>
              <a:ext uri="{FF2B5EF4-FFF2-40B4-BE49-F238E27FC236}">
                <a16:creationId xmlns:a16="http://schemas.microsoft.com/office/drawing/2014/main" id="{BE9FD39C-F9D1-C595-6888-4FF47E3B62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11089" y="3274964"/>
            <a:ext cx="3583036" cy="3583036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08C323-389F-4BE2-F2C1-65F54B71B5AE}"/>
              </a:ext>
            </a:extLst>
          </p:cNvPr>
          <p:cNvSpPr txBox="1"/>
          <p:nvPr/>
        </p:nvSpPr>
        <p:spPr>
          <a:xfrm>
            <a:off x="1618150" y="1334988"/>
            <a:ext cx="8654143" cy="21997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 b="1" dirty="0"/>
              <a:t>To enable educators to identify, apply, analyze, create, manage, and evaluate digital tools and teaching practices for modern classrooms.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276111-9B85-D578-0A4F-2F46104EC96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F66C137-372E-F5D4-F8B3-DD8FFE898472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07EFD743-D326-D3E3-4010-C4A975943F4F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BE3873A0-2434-2693-5929-E7A56AA73627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Circle: Hollow 32">
                <a:extLst>
                  <a:ext uri="{FF2B5EF4-FFF2-40B4-BE49-F238E27FC236}">
                    <a16:creationId xmlns:a16="http://schemas.microsoft.com/office/drawing/2014/main" id="{B636F42C-71FB-C941-7180-7A5866517050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ED8F7DA-0D45-DFEE-9E75-EFDEB5A4D105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2A525CB5-5C71-DBC4-ED9E-49473D4D1055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BE3B91FD-FA52-C922-FF79-BB6BCDEA04A3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CF2B6CD0-47FA-681A-AFF7-BE467FA903BE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Circle: Hollow 26">
                <a:extLst>
                  <a:ext uri="{FF2B5EF4-FFF2-40B4-BE49-F238E27FC236}">
                    <a16:creationId xmlns:a16="http://schemas.microsoft.com/office/drawing/2014/main" id="{91D72E1C-CD5F-101E-7261-FD3B07BD55F6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8ABAB4E-9C70-ED06-1136-04B12632A829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5EF28143-9F46-9CE9-8FB7-64D9E95BF654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D1A8931B-2ACB-730B-B242-B90D67110F25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3F57DE88-BE8F-1A0E-E07C-E248C131EE1C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C53C229-0C65-72FC-32AA-962F28C3010E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0E409BEA-172A-F69B-05A7-AC6BE17B3D17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835411C2-FFD6-F6F9-AEFA-2783089D92AC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8DC2D26-2803-49C1-82F7-F7BECEF8B12C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2ED68674-486F-5C07-1B19-8E8336212032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F0AF945-3225-1A40-2603-30E132DB6B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379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9E147A9-7BC1-87B8-CD91-93C07EDADDA4}"/>
              </a:ext>
            </a:extLst>
          </p:cNvPr>
          <p:cNvSpPr txBox="1">
            <a:spLocks/>
          </p:cNvSpPr>
          <p:nvPr/>
        </p:nvSpPr>
        <p:spPr>
          <a:xfrm>
            <a:off x="1083128" y="379783"/>
            <a:ext cx="10025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3200" b="1" dirty="0"/>
              <a:t>Empowering Educators with </a:t>
            </a:r>
            <a:br>
              <a:rPr lang="en-US" sz="3200" b="1" dirty="0"/>
            </a:br>
            <a:r>
              <a:rPr lang="en-US" sz="3200" dirty="0"/>
              <a:t>MS-ACIT (IT for Teachers)</a:t>
            </a:r>
            <a:br>
              <a:rPr lang="en-US" sz="3200" dirty="0"/>
            </a:br>
            <a:endParaRPr lang="en-US" sz="3200" dirty="0"/>
          </a:p>
        </p:txBody>
      </p:sp>
      <p:pic>
        <p:nvPicPr>
          <p:cNvPr id="9" name="Content Placeholder 3" descr="A group of students in a classroom&#10;&#10;AI-generated content may be incorrect.">
            <a:extLst>
              <a:ext uri="{FF2B5EF4-FFF2-40B4-BE49-F238E27FC236}">
                <a16:creationId xmlns:a16="http://schemas.microsoft.com/office/drawing/2014/main" id="{DFA10038-9764-3009-A12A-727C651CD2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37"/>
          <a:stretch/>
        </p:blipFill>
        <p:spPr>
          <a:xfrm>
            <a:off x="299390" y="1582946"/>
            <a:ext cx="5796610" cy="439168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F5E0C2E2-F73F-0F29-5928-0011C81E86E8}"/>
              </a:ext>
            </a:extLst>
          </p:cNvPr>
          <p:cNvSpPr txBox="1">
            <a:spLocks/>
          </p:cNvSpPr>
          <p:nvPr/>
        </p:nvSpPr>
        <p:spPr>
          <a:xfrm>
            <a:off x="6341931" y="2912867"/>
            <a:ext cx="5258601" cy="1760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3600" b="1" dirty="0"/>
              <a:t>Transforming Classrooms through Digital Pedagogy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366743C-7FD2-27F0-E675-D7EC5F9C948E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45F37D5-D11E-C386-E99E-7E197DF648BC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5B4924A4-F8E1-359B-F185-053E6AB70FB4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2DAAE29B-4ABE-623A-72B0-FA732406B965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" name="Circle: Hollow 30">
                <a:extLst>
                  <a:ext uri="{FF2B5EF4-FFF2-40B4-BE49-F238E27FC236}">
                    <a16:creationId xmlns:a16="http://schemas.microsoft.com/office/drawing/2014/main" id="{A18F367F-FC00-546A-7BF1-83F16A00AE64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3D9EAC7-60FD-0496-C4DC-D59EDE4E4BBC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B12293B-9017-3659-1D5A-9E458391D0AE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52F0B50F-7B9A-7D13-ADAA-97B9117CC533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CC9633C7-B7E1-7175-74BE-8AFCF0E5C47D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Circle: Hollow 27">
                <a:extLst>
                  <a:ext uri="{FF2B5EF4-FFF2-40B4-BE49-F238E27FC236}">
                    <a16:creationId xmlns:a16="http://schemas.microsoft.com/office/drawing/2014/main" id="{0A4BF365-3E90-A8CD-FBD1-050D2D823995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5F984EC-AFB3-643F-FE6F-2958D0E7260A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9" name="Circle: Hollow 18">
                <a:extLst>
                  <a:ext uri="{FF2B5EF4-FFF2-40B4-BE49-F238E27FC236}">
                    <a16:creationId xmlns:a16="http://schemas.microsoft.com/office/drawing/2014/main" id="{ACF2CF77-EA2F-F068-DA87-15082777B631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2FE9A5DB-4810-0181-3F60-277E5F9BDAFF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F49F7146-668F-AAF1-2757-F81BCA8BC0FE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ADD610D-F6F7-F61C-FD84-E880D8857681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F292377-0F31-88CE-F104-337FFCB8039D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0C2654CF-E53F-7BB6-15EB-C89752B05AEA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82186705-0EDC-0595-3FA8-C3A6EA19F6E3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BFA463CF-5982-9109-1E6D-0AE4B0028DDB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6753409-A1C0-B269-5C52-AF18E799A9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6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7DEC2-4BA5-D5FD-F33C-3E02C2BD62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9443" y="1321057"/>
            <a:ext cx="8013114" cy="1991979"/>
          </a:xfrm>
        </p:spPr>
        <p:txBody>
          <a:bodyPr anchor="b">
            <a:normAutofit/>
          </a:bodyPr>
          <a:lstStyle/>
          <a:p>
            <a:r>
              <a:rPr lang="en-IN" sz="4000" dirty="0">
                <a:solidFill>
                  <a:schemeClr val="tx1"/>
                </a:solidFill>
              </a:rPr>
              <a:t>Why MS-ACIT for Teachers?</a:t>
            </a:r>
            <a:endParaRPr lang="en-IN" sz="4500" dirty="0">
              <a:solidFill>
                <a:schemeClr val="tx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546E938-2AE6-AB8A-9E77-55648AA9AC41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3CDA6AC-454E-9ACC-FE4C-EF93B28F489F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112F952-1CF9-84A0-D888-88B6C9316153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1804AB15-0AFC-C557-0900-D4C7722AE9BA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Circle: Hollow 37">
                <a:extLst>
                  <a:ext uri="{FF2B5EF4-FFF2-40B4-BE49-F238E27FC236}">
                    <a16:creationId xmlns:a16="http://schemas.microsoft.com/office/drawing/2014/main" id="{9CBEDBB4-4392-5AD2-7FC0-CB225C999739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7445510-34E0-CBD0-6CB7-4FD5916119C5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A3E9234A-3DF2-B73D-9B90-A24FF524C648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02AF0CA-6148-88C5-1CD0-F9A06E73B841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7B8C0B3B-6BCD-3608-EA6D-D12BC11ECC70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Circle: Hollow 34">
                <a:extLst>
                  <a:ext uri="{FF2B5EF4-FFF2-40B4-BE49-F238E27FC236}">
                    <a16:creationId xmlns:a16="http://schemas.microsoft.com/office/drawing/2014/main" id="{B18D4D15-4D8C-CC02-F56D-F1FFF7EAED3C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78E7384-1D91-E6E8-F1F1-FE8018504654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29" name="Circle: Hollow 28">
                <a:extLst>
                  <a:ext uri="{FF2B5EF4-FFF2-40B4-BE49-F238E27FC236}">
                    <a16:creationId xmlns:a16="http://schemas.microsoft.com/office/drawing/2014/main" id="{AD38D7D3-B760-9638-4428-FE89942EFE1E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994DCC15-F479-F32D-2D3B-E238C6DCA803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DA0DC09F-7D3E-E6E8-EACA-DE8A2934EDF5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94E7156-75A8-F42C-07BA-2D0EC4A5C00B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3607ABB2-3F0D-EF4A-0AEB-5A003C4A83E2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DE0F6319-0E16-1752-2496-5645563077D5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C03EEC0E-9571-F08D-0088-931B7BF9223C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0526618C-BAA4-9233-4F61-670AAC6ADD66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BB32B834-0B7E-9E81-3778-5516B8D627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16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8F46C7D-3E57-8CBA-73AD-B192395AE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IN" b="1" dirty="0"/>
              <a:t>Why MS-ACIT for Teachers?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63ED866A-0156-C69C-BA60-62F1872435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3978789"/>
              </p:ext>
            </p:extLst>
          </p:nvPr>
        </p:nvGraphicFramePr>
        <p:xfrm>
          <a:off x="2152650" y="1825625"/>
          <a:ext cx="809879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BE6F43A6-5106-F524-288C-5EF19AB09571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D65DE52-0757-1B1E-99ED-5B32D02C33D7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EA110305-38E2-D9BB-7A21-47DF10A7A2E9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E52D4156-C0B3-BC3E-18CC-61F7D999A323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Circle: Hollow 23">
                <a:extLst>
                  <a:ext uri="{FF2B5EF4-FFF2-40B4-BE49-F238E27FC236}">
                    <a16:creationId xmlns:a16="http://schemas.microsoft.com/office/drawing/2014/main" id="{29D583DF-24B3-A998-D355-03496A733AA7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EBAAE39-E7AD-7378-89F1-99EC769306DE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75B1E02A-590C-FFD1-D3E8-D0805914F887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027C9F2B-A213-DABC-2365-27310CA30629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040DBA5-83CC-5F4D-53E5-ABEB8FC5E12A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7C050460-956C-73FD-25BD-716EA6B09D4C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3620C34-8AD0-EEE6-7DCB-6271622B7863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5" name="Circle: Hollow 14">
                <a:extLst>
                  <a:ext uri="{FF2B5EF4-FFF2-40B4-BE49-F238E27FC236}">
                    <a16:creationId xmlns:a16="http://schemas.microsoft.com/office/drawing/2014/main" id="{F6486F4F-9E8F-E920-ECF3-38FAF0A59353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E3CE9854-8DE9-F38D-5023-69DD12274ED4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0E96D53C-DA8A-F3BA-DA4B-556EE20F7CA9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34A039C-BDB1-E674-C817-60CE41D0265E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8C22F5BE-737C-33FC-43AC-83EB40862B9F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03A91E5B-519D-90C3-B45D-3AE38E6CF8E2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9DB1A769-38FE-4282-7FB1-D2E7BBE2A774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F0587347-3B28-AB21-3D86-D902687ADC91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36D0F342-BF0C-9E5C-DDA9-0F9BBE0B66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5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2C50905-9786-8B07-BAC9-CE1FF00A554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B50D8D0-B9FF-6BD8-A696-41B577E6BCEA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C75A67D6-8CFF-3910-678D-D560B502284C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BDB943C-B248-FB07-D47C-0A3B88F7D958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Circle: Hollow 24">
                <a:extLst>
                  <a:ext uri="{FF2B5EF4-FFF2-40B4-BE49-F238E27FC236}">
                    <a16:creationId xmlns:a16="http://schemas.microsoft.com/office/drawing/2014/main" id="{09D83109-F216-BEF0-304D-657A8D677049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F484BE1-7EA8-6B1A-0AEA-69AFC6916D87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6D92D0F-ACB5-034A-8866-84E13EAF44F2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0B71DE0-EAE5-F89A-C539-CF2E6D49E2B6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944C5C2-4914-33FD-7C41-2E6F20F3256F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17DEDA28-5030-45CE-0CA1-6DEC779476FC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AC1644E-BF8E-365E-F37D-AE1C6F6A4096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6" name="Circle: Hollow 15">
                <a:extLst>
                  <a:ext uri="{FF2B5EF4-FFF2-40B4-BE49-F238E27FC236}">
                    <a16:creationId xmlns:a16="http://schemas.microsoft.com/office/drawing/2014/main" id="{B9570885-0E45-60C1-F247-711F075979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D91FC1B-3E2C-BA27-C3F5-974AE0F3C752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05B48226-DBEF-7AAB-8C74-95C02EDDC025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EC57A71-2386-6F3C-AECE-25254894B6A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7C8839BB-4D6F-01FA-6879-2D841F3F9CC6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4D4B2008-53BE-8EC4-392E-65EF7928424A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2403B3D5-7CCF-744B-DE21-8A7142579392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7B114DD-4E48-3467-457B-207375EE307F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DE5DD3A7-ACF0-1214-79C3-8F8BEAD60E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4918"/>
          <a:stretch>
            <a:fillRect/>
          </a:stretch>
        </p:blipFill>
        <p:spPr>
          <a:xfrm>
            <a:off x="709180" y="1291003"/>
            <a:ext cx="5041665" cy="496350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851FA5E-F107-7DD2-1A80-369D7A285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0695" y="3818963"/>
            <a:ext cx="5572125" cy="146685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3CFD4B0-DEA1-6F49-5C9D-0A40504629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4821"/>
          <a:stretch>
            <a:fillRect/>
          </a:stretch>
        </p:blipFill>
        <p:spPr>
          <a:xfrm>
            <a:off x="5888349" y="1764463"/>
            <a:ext cx="5708089" cy="188456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9A37A126-131C-277C-A65D-FC5AD8C82D56}"/>
              </a:ext>
            </a:extLst>
          </p:cNvPr>
          <p:cNvSpPr txBox="1"/>
          <p:nvPr/>
        </p:nvSpPr>
        <p:spPr>
          <a:xfrm>
            <a:off x="1465177" y="688310"/>
            <a:ext cx="9461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/>
                <a:latin typeface="Aptos" panose="020B0004020202020204" pitchFamily="34" charset="0"/>
                <a:ea typeface="Arial Unicode MS" panose="020B0604020202020204"/>
              </a:rPr>
              <a:t>MS-ACIT (IT for Teachers) </a:t>
            </a:r>
            <a:r>
              <a:rPr lang="en-IN" sz="3200" b="1" dirty="0">
                <a:effectLst/>
                <a:latin typeface="Aptos" panose="020B0004020202020204" pitchFamily="34" charset="0"/>
                <a:ea typeface="Arial Unicode MS" panose="020B0604020202020204"/>
                <a:cs typeface="Kokila" panose="020B0604020202020204" pitchFamily="34" charset="0"/>
              </a:rPr>
              <a:t>Government Resolutions</a:t>
            </a:r>
            <a:endParaRPr lang="en-IN" sz="3200" b="1" dirty="0">
              <a:latin typeface="Aptos" panose="020B00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B01060-B7EF-3EAA-F5A5-F1FA2C9AF0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85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3AB436-9BE7-06D9-C24E-619B2683A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238" y="203965"/>
            <a:ext cx="4830310" cy="648385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99779F-DF39-D1BA-BA01-EF6CCE4406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310" y="187072"/>
            <a:ext cx="1173207" cy="58570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2C50905-9786-8B07-BAC9-CE1FF00A554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B50D8D0-B9FF-6BD8-A696-41B577E6BCEA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C75A67D6-8CFF-3910-678D-D560B502284C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BDB943C-B248-FB07-D47C-0A3B88F7D958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Circle: Hollow 24">
                <a:extLst>
                  <a:ext uri="{FF2B5EF4-FFF2-40B4-BE49-F238E27FC236}">
                    <a16:creationId xmlns:a16="http://schemas.microsoft.com/office/drawing/2014/main" id="{09D83109-F216-BEF0-304D-657A8D677049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F484BE1-7EA8-6B1A-0AEA-69AFC6916D87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6D92D0F-ACB5-034A-8866-84E13EAF44F2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0B71DE0-EAE5-F89A-C539-CF2E6D49E2B6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944C5C2-4914-33FD-7C41-2E6F20F3256F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17DEDA28-5030-45CE-0CA1-6DEC779476FC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AC1644E-BF8E-365E-F37D-AE1C6F6A4096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6" name="Circle: Hollow 15">
                <a:extLst>
                  <a:ext uri="{FF2B5EF4-FFF2-40B4-BE49-F238E27FC236}">
                    <a16:creationId xmlns:a16="http://schemas.microsoft.com/office/drawing/2014/main" id="{B9570885-0E45-60C1-F247-711F075979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D91FC1B-3E2C-BA27-C3F5-974AE0F3C752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05B48226-DBEF-7AAB-8C74-95C02EDDC025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EC57A71-2386-6F3C-AECE-25254894B6A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7C8839BB-4D6F-01FA-6879-2D841F3F9CC6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4D4B2008-53BE-8EC4-392E-65EF7928424A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2403B3D5-7CCF-744B-DE21-8A7142579392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7B114DD-4E48-3467-457B-207375EE307F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A961BF3D-277D-183F-8587-1D2AF68820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7810" y="186487"/>
            <a:ext cx="4956060" cy="652663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69A6DE2-5F3E-C241-E403-CE61202D8E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21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5370D-C449-2AA3-1C19-76E4BE861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BE64BA7-DC81-56D7-520C-B353CF83A657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AA8292B-B1BA-48E5-D13D-FDF5A3C964A9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74E30FD2-C73C-31AE-F9AA-08F0D6E090E4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E8CBE875-9D92-1D46-F953-1F8C94285E2B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Circle: Hollow 24">
                <a:extLst>
                  <a:ext uri="{FF2B5EF4-FFF2-40B4-BE49-F238E27FC236}">
                    <a16:creationId xmlns:a16="http://schemas.microsoft.com/office/drawing/2014/main" id="{63ADAB17-4598-8D59-0664-29119D0B0F85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5A608E5-539D-7F43-23E8-01C7ADE7B2EF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5354783D-FE9C-4752-2C5C-A28095FF335A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BC9667D-0BB8-69E8-F21C-B74741A1E54D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23A561A7-D00C-17AB-F30F-3F0D7C41F97E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67E0C057-3B4E-A29C-08F0-880145F11834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BF4358C-DF65-0951-8271-8260F3183BE7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6" name="Circle: Hollow 15">
                <a:extLst>
                  <a:ext uri="{FF2B5EF4-FFF2-40B4-BE49-F238E27FC236}">
                    <a16:creationId xmlns:a16="http://schemas.microsoft.com/office/drawing/2014/main" id="{E68F4CE6-F147-1C1D-DC3B-F70B47C99B5D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76B5CE0E-C423-4CB2-AF9C-F35E0544CEBD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061BF8F3-74B9-934A-FF4F-271F6043A1FD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1226C7E-8B06-7AE8-8617-116AB4D01DA0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6A645142-F2EC-AEC1-9090-B27939DE0FAC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D99C750F-9A22-5BBE-F4F0-68B5864EBCAF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E303043E-D926-407F-C355-E2D35BB73845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02EACFD-1E21-0F2B-E1B6-87C29B1FD012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CEA0DE-5FE2-D0DB-C708-857B9D435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198" y="932803"/>
            <a:ext cx="9952723" cy="55143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37C3C5-FD00-94B4-75DA-191C44A4D7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92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B4348-21FA-B37C-00AC-10823837F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84FDA-4F3A-14F1-D414-5809280179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6665" y="1061666"/>
            <a:ext cx="8258670" cy="2575364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1F2D17"/>
                </a:solidFill>
              </a:rPr>
              <a:t>MS-ACIT (IT for Teachers)</a:t>
            </a:r>
            <a:br>
              <a:rPr lang="en-IN" dirty="0">
                <a:solidFill>
                  <a:srgbClr val="1F2D17"/>
                </a:solidFill>
              </a:rPr>
            </a:br>
            <a:br>
              <a:rPr lang="en-IN" dirty="0">
                <a:solidFill>
                  <a:srgbClr val="1F2D17"/>
                </a:solidFill>
              </a:rPr>
            </a:br>
            <a:r>
              <a:rPr lang="en-IN" dirty="0">
                <a:solidFill>
                  <a:srgbClr val="1F2D17"/>
                </a:solidFill>
              </a:rPr>
              <a:t>Website</a:t>
            </a:r>
            <a:br>
              <a:rPr lang="en-IN" dirty="0">
                <a:solidFill>
                  <a:srgbClr val="1F2D17"/>
                </a:solidFill>
              </a:rPr>
            </a:br>
            <a:br>
              <a:rPr lang="en-IN" dirty="0">
                <a:solidFill>
                  <a:srgbClr val="1F2D17"/>
                </a:solidFill>
              </a:rPr>
            </a:br>
            <a:r>
              <a:rPr lang="en-IN" dirty="0">
                <a:solidFill>
                  <a:srgbClr val="1F2D17"/>
                </a:solidFill>
              </a:rPr>
              <a:t>https://msacit.mkcl.org/</a:t>
            </a:r>
            <a:endParaRPr lang="en-IN" b="0" dirty="0">
              <a:solidFill>
                <a:srgbClr val="1F2D17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77A2F7A-945C-2A46-6038-4458AC0EED48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037F2BF-3655-2FFA-FFF4-842CD4360262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D088C80E-7522-2750-CC3C-4207D1B7018A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92BDF98-3094-8A37-FA7A-EDACD84EE1F0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562D67DD-4E8A-15B8-A968-6297D60086D6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D90A1F2-3787-9537-DF4A-431C921A5268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B0C2F14-61FC-00AB-1B82-36EAE9816ADB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618D1892-3C37-C4CD-51B0-FF5848B3FA5C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F833C8F-33CB-8CA0-7C03-327CF33E1D78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FC019B3F-6041-1A23-4640-A865D1A8800F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4205AD8-C0B1-08E5-BCA0-B085112D2E2A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BF23BB82-F83E-CC58-BBAC-F4857EDC8B01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BF85E100-6323-197B-449B-FF94E944205A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5BBBD6CE-23D6-8DA7-67DE-B12391B01B8E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6D43776-F19E-89A9-FC2F-ABC7AEDE6A68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4E9ABF13-9CBB-BAE5-8BDF-A0B5FE8753F7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17E29DC6-1792-EA01-BFD5-B7C9EE801204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4E952099-CA82-F408-82C5-7D1861EBC035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133D0F35-0B31-81EA-9AF2-F87EAC052BD7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122B9DB8-56B9-F9C4-AAC2-3BE1BB3AC1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35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2C50905-9786-8B07-BAC9-CE1FF00A554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B50D8D0-B9FF-6BD8-A696-41B577E6BCEA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C75A67D6-8CFF-3910-678D-D560B502284C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BDB943C-B248-FB07-D47C-0A3B88F7D958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Circle: Hollow 24">
                <a:extLst>
                  <a:ext uri="{FF2B5EF4-FFF2-40B4-BE49-F238E27FC236}">
                    <a16:creationId xmlns:a16="http://schemas.microsoft.com/office/drawing/2014/main" id="{09D83109-F216-BEF0-304D-657A8D677049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F484BE1-7EA8-6B1A-0AEA-69AFC6916D87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6D92D0F-ACB5-034A-8866-84E13EAF44F2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0B71DE0-EAE5-F89A-C539-CF2E6D49E2B6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944C5C2-4914-33FD-7C41-2E6F20F3256F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17DEDA28-5030-45CE-0CA1-6DEC779476FC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AC1644E-BF8E-365E-F37D-AE1C6F6A4096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6" name="Circle: Hollow 15">
                <a:extLst>
                  <a:ext uri="{FF2B5EF4-FFF2-40B4-BE49-F238E27FC236}">
                    <a16:creationId xmlns:a16="http://schemas.microsoft.com/office/drawing/2014/main" id="{B9570885-0E45-60C1-F247-711F075979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D91FC1B-3E2C-BA27-C3F5-974AE0F3C752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05B48226-DBEF-7AAB-8C74-95C02EDDC025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EC57A71-2386-6F3C-AECE-25254894B6A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7C8839BB-4D6F-01FA-6879-2D841F3F9CC6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4D4B2008-53BE-8EC4-392E-65EF7928424A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2403B3D5-7CCF-744B-DE21-8A7142579392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7B114DD-4E48-3467-457B-207375EE307F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6" name="Title 25">
            <a:extLst>
              <a:ext uri="{FF2B5EF4-FFF2-40B4-BE49-F238E27FC236}">
                <a16:creationId xmlns:a16="http://schemas.microsoft.com/office/drawing/2014/main" id="{C7DA7AD3-D6BE-8B63-8993-3303B68DB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IN" sz="4400" dirty="0"/>
              <a:t>About MKCL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672F1A7-7C8E-88E7-6537-5C372FFA6301}"/>
              </a:ext>
            </a:extLst>
          </p:cNvPr>
          <p:cNvSpPr/>
          <p:nvPr/>
        </p:nvSpPr>
        <p:spPr>
          <a:xfrm>
            <a:off x="685375" y="1587097"/>
            <a:ext cx="10821245" cy="1817753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MKCL (Maharashtra Knowledge Corporation Limited) is a public limited company created under Directorate of Technical Education, Mumbai and General Administrative Department (GAD), Government of Maharashtra in 2018</a:t>
            </a:r>
            <a:endParaRPr lang="en-IN" sz="2800" dirty="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6B114BC-3559-5A75-9A61-D650E66811E4}"/>
              </a:ext>
            </a:extLst>
          </p:cNvPr>
          <p:cNvSpPr/>
          <p:nvPr/>
        </p:nvSpPr>
        <p:spPr>
          <a:xfrm>
            <a:off x="685376" y="3965325"/>
            <a:ext cx="10821245" cy="1536989"/>
          </a:xfrm>
          <a:prstGeom prst="roundRect">
            <a:avLst/>
          </a:prstGeom>
          <a:solidFill>
            <a:srgbClr val="1EAFB6"/>
          </a:solidFill>
          <a:ln>
            <a:solidFill>
              <a:srgbClr val="1EA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Established to create new paradigms in Education, Development, Governance, and Empowerment (EDGE) through innovative digital solutions and capacity building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872925706"/>
      </p:ext>
    </p:extLst>
  </p:cSld>
  <p:clrMapOvr>
    <a:masterClrMapping/>
  </p:clrMapOvr>
  <p:transition spd="slow" advClick="0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9B207B7-32E6-9F56-F10B-5C93E33983BD}"/>
              </a:ext>
            </a:extLst>
          </p:cNvPr>
          <p:cNvSpPr txBox="1"/>
          <p:nvPr/>
        </p:nvSpPr>
        <p:spPr>
          <a:xfrm>
            <a:off x="3569970" y="1534160"/>
            <a:ext cx="48425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/>
                <a:latin typeface="Aptos" panose="020B0004020202020204" pitchFamily="34" charset="0"/>
                <a:ea typeface="Arial Unicode MS" panose="020B0604020202020204"/>
              </a:rPr>
              <a:t>MS-ACIT (IT for Teachers) </a:t>
            </a:r>
            <a:r>
              <a:rPr lang="en-IN" sz="3200" b="1" dirty="0">
                <a:effectLst/>
                <a:latin typeface="Aptos" panose="020B0004020202020204" pitchFamily="34" charset="0"/>
                <a:ea typeface="Arial Unicode MS" panose="020B0604020202020204"/>
                <a:cs typeface="Kokila" panose="020B0604020202020204" pitchFamily="34" charset="0"/>
              </a:rPr>
              <a:t>Government Resolution</a:t>
            </a:r>
            <a:endParaRPr lang="en-IN" sz="3200" b="1" dirty="0">
              <a:latin typeface="Aptos" panose="020B00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ADCE99-D71F-A4D7-8D25-32A88310B271}"/>
              </a:ext>
            </a:extLst>
          </p:cNvPr>
          <p:cNvSpPr txBox="1"/>
          <p:nvPr/>
        </p:nvSpPr>
        <p:spPr>
          <a:xfrm>
            <a:off x="3749040" y="4032082"/>
            <a:ext cx="45072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>
                <a:effectLst/>
                <a:latin typeface="Aptos" panose="020B0004020202020204" pitchFamily="34" charset="0"/>
                <a:ea typeface="Arial Unicode MS" panose="020B0604020202020204"/>
              </a:rPr>
              <a:t>Joint Certificate by MSBTE and MKCL</a:t>
            </a:r>
            <a:endParaRPr lang="en-IN" sz="3200" b="1" dirty="0">
              <a:latin typeface="Aptos" panose="020B0004020202020204" pitchFamily="34" charset="0"/>
            </a:endParaRPr>
          </a:p>
        </p:txBody>
      </p:sp>
      <p:sp>
        <p:nvSpPr>
          <p:cNvPr id="6" name="Plus Sign 5">
            <a:extLst>
              <a:ext uri="{FF2B5EF4-FFF2-40B4-BE49-F238E27FC236}">
                <a16:creationId xmlns:a16="http://schemas.microsoft.com/office/drawing/2014/main" id="{9DDDD718-1643-6F54-AB0D-C463571B55A7}"/>
              </a:ext>
            </a:extLst>
          </p:cNvPr>
          <p:cNvSpPr/>
          <p:nvPr/>
        </p:nvSpPr>
        <p:spPr>
          <a:xfrm>
            <a:off x="5345430" y="2773174"/>
            <a:ext cx="1291590" cy="1173986"/>
          </a:xfrm>
          <a:prstGeom prst="mathPlus">
            <a:avLst>
              <a:gd name="adj1" fmla="val 1066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2C50905-9786-8B07-BAC9-CE1FF00A554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B50D8D0-B9FF-6BD8-A696-41B577E6BCEA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C75A67D6-8CFF-3910-678D-D560B502284C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BDB943C-B248-FB07-D47C-0A3B88F7D958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Circle: Hollow 24">
                <a:extLst>
                  <a:ext uri="{FF2B5EF4-FFF2-40B4-BE49-F238E27FC236}">
                    <a16:creationId xmlns:a16="http://schemas.microsoft.com/office/drawing/2014/main" id="{09D83109-F216-BEF0-304D-657A8D677049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F484BE1-7EA8-6B1A-0AEA-69AFC6916D87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6D92D0F-ACB5-034A-8866-84E13EAF44F2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0B71DE0-EAE5-F89A-C539-CF2E6D49E2B6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944C5C2-4914-33FD-7C41-2E6F20F3256F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17DEDA28-5030-45CE-0CA1-6DEC779476FC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AC1644E-BF8E-365E-F37D-AE1C6F6A4096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6" name="Circle: Hollow 15">
                <a:extLst>
                  <a:ext uri="{FF2B5EF4-FFF2-40B4-BE49-F238E27FC236}">
                    <a16:creationId xmlns:a16="http://schemas.microsoft.com/office/drawing/2014/main" id="{B9570885-0E45-60C1-F247-711F075979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D91FC1B-3E2C-BA27-C3F5-974AE0F3C752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05B48226-DBEF-7AAB-8C74-95C02EDDC025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EC57A71-2386-6F3C-AECE-25254894B6A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7C8839BB-4D6F-01FA-6879-2D841F3F9CC6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4D4B2008-53BE-8EC4-392E-65EF7928424A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2403B3D5-7CCF-744B-DE21-8A7142579392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7B114DD-4E48-3467-457B-207375EE307F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7F3750B-900D-73C5-6182-A3AB757220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43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5F4D1-6A31-11F7-43A6-90A0CAECDE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1200" y="1630876"/>
            <a:ext cx="8258670" cy="3845364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1F2D17"/>
                </a:solidFill>
              </a:rPr>
              <a:t>MS-ACIT (IT for Teachers)</a:t>
            </a:r>
            <a:br>
              <a:rPr lang="en-IN" dirty="0">
                <a:solidFill>
                  <a:srgbClr val="1F2D17"/>
                </a:solidFill>
              </a:rPr>
            </a:br>
            <a:br>
              <a:rPr lang="en-IN" dirty="0">
                <a:solidFill>
                  <a:srgbClr val="1F2D17"/>
                </a:solidFill>
              </a:rPr>
            </a:br>
            <a:r>
              <a:rPr lang="en-IN" sz="5300" b="0" dirty="0">
                <a:solidFill>
                  <a:srgbClr val="1F2D17"/>
                </a:solidFill>
              </a:rPr>
              <a:t>Now in New Form with </a:t>
            </a:r>
            <a:br>
              <a:rPr lang="en-IN" sz="5300" b="0" dirty="0">
                <a:solidFill>
                  <a:srgbClr val="1F2D17"/>
                </a:solidFill>
              </a:rPr>
            </a:br>
            <a:r>
              <a:rPr lang="en-IN" sz="5300" b="0" dirty="0">
                <a:solidFill>
                  <a:srgbClr val="1F2D17"/>
                </a:solidFill>
              </a:rPr>
              <a:t>Updated Content and useful  </a:t>
            </a:r>
            <a:br>
              <a:rPr lang="en-IN" sz="5300" b="0" dirty="0">
                <a:solidFill>
                  <a:srgbClr val="1F2D17"/>
                </a:solidFill>
              </a:rPr>
            </a:br>
            <a:r>
              <a:rPr lang="en-IN" sz="5300" b="0" dirty="0">
                <a:solidFill>
                  <a:srgbClr val="1F2D17"/>
                </a:solidFill>
              </a:rPr>
              <a:t>AI Tools</a:t>
            </a:r>
            <a:endParaRPr lang="en-IN" b="0" dirty="0">
              <a:solidFill>
                <a:srgbClr val="1F2D17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784DD39-87B9-4871-AD25-8CBB6635348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2E2020A-D0C0-E11E-32A4-BB47F1F9D36C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067BC194-26C6-2616-FFBD-FA67B68940A5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DB2C2E41-D782-8E87-4DAD-7BC9B38C49CA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E6E683D6-3C18-3882-F7EF-C79BE1753C00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7B256F0-AE59-5DA3-73C2-042006734DD4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07BDA0FD-AE0E-7EF1-3965-BB1221BE56A3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41EDF00D-E074-66A0-C935-57E4535F3995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7E472361-B43C-AD65-966D-9CE5BB73448A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5BB4078F-7C0F-9127-2A1E-27549692AB4F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9857474-451E-601F-D837-1BA4FDC45A3E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80AAF294-F7AA-F498-51B8-EFC4B6F713F1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8F7E10F8-55B0-97D0-4EB5-3412DEE1D684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73D2A51F-2C49-AA01-7732-940188D950D3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54A8505-4ECA-55C1-4040-D55331F624F7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CFE3CD2A-CCB6-E562-7B88-35F5D12C6D6A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F4CD6F17-9CBC-7890-821D-907070251F82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A0B29453-056E-9552-CD35-D3284E1C941B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17C1C067-A415-10B2-5101-EDD1322C82C0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A6AC8FC3-9986-8DA2-66E7-BBC6F19456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21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7158" y="34290"/>
            <a:ext cx="9011842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0978" y="121536"/>
            <a:ext cx="1899164" cy="1461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97F211B-2CD6-66DA-CE21-247CBCF899E4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F742B37-AC03-FB43-4B14-8638CE3932AB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7235287B-96F1-DA75-76C0-2E1201B7C1A0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DB19165-9E14-9204-6C36-9D156D4F5BD3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3B078765-58EF-8567-CD85-EB83AC57DB23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B12CAD2-49BD-4595-5CDF-099B9CA77A1F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1570E2A7-86AE-D197-78E2-CE427165C01A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72E259B8-78FC-9E71-9D37-A2AB641E1FD7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12044ECA-564F-7BC7-1870-2957B8BC717F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Circle: Hollow 18">
                <a:extLst>
                  <a:ext uri="{FF2B5EF4-FFF2-40B4-BE49-F238E27FC236}">
                    <a16:creationId xmlns:a16="http://schemas.microsoft.com/office/drawing/2014/main" id="{B9D0E93C-E0BE-1328-E0A4-440690884511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6AA965A-1178-E48E-32B0-D35D79D6AD98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3" name="Circle: Hollow 12">
                <a:extLst>
                  <a:ext uri="{FF2B5EF4-FFF2-40B4-BE49-F238E27FC236}">
                    <a16:creationId xmlns:a16="http://schemas.microsoft.com/office/drawing/2014/main" id="{4D39EFED-7CE4-6789-8B5C-DFC7B34B1FC7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4B6D07B-985E-3120-B9F8-9CD90EFBD7CC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1CE36F2E-4349-C7E1-E665-4107C7CC2111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942AE9A-08B4-1C8D-3DFE-CD002B1BF314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3571B54-1508-808B-CBBD-64EBF9338876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3584146D-A0EE-95C8-E342-C521BFC0D469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A8142D7A-7B5F-5215-20CD-CBEDD84EC1E0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6594DF1C-EC91-504F-010C-A339497F81CA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A79E75D4-F6C8-7494-775C-DC24DCF2FE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411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1934489" y="288986"/>
            <a:ext cx="7906741" cy="65883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lnSpc>
                <a:spcPct val="107000"/>
              </a:lnSpc>
              <a:spcAft>
                <a:spcPts val="800"/>
              </a:spcAft>
              <a:defRPr sz="4000" b="1">
                <a:solidFill>
                  <a:srgbClr val="BF8F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sz="3600" u="sng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Roles of 21st Century Teacher 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903260527"/>
              </p:ext>
            </p:extLst>
          </p:nvPr>
        </p:nvGraphicFramePr>
        <p:xfrm>
          <a:off x="985520" y="1087119"/>
          <a:ext cx="10414001" cy="5334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E63BC945-981B-4602-3573-32047E893A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339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6043" y="-1"/>
          <a:ext cx="12192000" cy="6858001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5214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779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05399">
                <a:tc>
                  <a:txBody>
                    <a:bodyPr/>
                    <a:lstStyle/>
                    <a:p>
                      <a:pPr algn="ctr"/>
                      <a:r>
                        <a:rPr lang="en-US" sz="2700" kern="1200" dirty="0"/>
                        <a:t>UNESCO 21</a:t>
                      </a:r>
                      <a:r>
                        <a:rPr lang="en-US" sz="2700" kern="1200" baseline="30000" dirty="0"/>
                        <a:t>st</a:t>
                      </a:r>
                      <a:r>
                        <a:rPr lang="en-US" sz="2700" kern="1200" dirty="0"/>
                        <a:t> Century  Approach to</a:t>
                      </a:r>
                      <a:r>
                        <a:rPr lang="en-US" sz="2700" kern="1200" baseline="0" dirty="0"/>
                        <a:t> </a:t>
                      </a:r>
                      <a:r>
                        <a:rPr lang="en-US" sz="2700" kern="1200" dirty="0"/>
                        <a:t>Education Reform</a:t>
                      </a:r>
                      <a:endParaRPr lang="en-US" sz="2700" b="0" kern="1200" dirty="0">
                        <a:solidFill>
                          <a:srgbClr val="FFC000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100757" marR="100757" marT="50379" marB="50379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700" kern="1200" dirty="0"/>
                        <a:t>MS-ACIT encompasses</a:t>
                      </a:r>
                      <a:r>
                        <a:rPr lang="en-US" sz="2700" kern="1200" baseline="0" dirty="0"/>
                        <a:t> these elements </a:t>
                      </a:r>
                      <a:endParaRPr lang="en-US" sz="2700" b="0" kern="12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100757" marR="100757" marT="50379" marB="50379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33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kern="1200" dirty="0"/>
                        <a:t>On Curriculum &amp; Assessment</a:t>
                      </a:r>
                    </a:p>
                  </a:txBody>
                  <a:tcPr marL="100757" marR="100757" marT="50379" marB="5037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kern="1200" dirty="0"/>
                        <a:t>Teaching Learning Assessment Skills </a:t>
                      </a:r>
                    </a:p>
                  </a:txBody>
                  <a:tcPr marL="100757" marR="100757" marT="50379" marB="5037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33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kern="1200" dirty="0"/>
                        <a:t>On Pedagogy</a:t>
                      </a:r>
                    </a:p>
                  </a:txBody>
                  <a:tcPr marL="100757" marR="100757" marT="50379" marB="5037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kern="1200" dirty="0"/>
                        <a:t>Teaching Learning Assessment Methods</a:t>
                      </a:r>
                    </a:p>
                  </a:txBody>
                  <a:tcPr marL="100757" marR="100757" marT="50379" marB="5037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99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kern="1200" dirty="0"/>
                        <a:t>On ICT</a:t>
                      </a:r>
                    </a:p>
                  </a:txBody>
                  <a:tcPr marL="100757" marR="100757" marT="50379" marB="5037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kern="1200" dirty="0"/>
                        <a:t>Technical skills  </a:t>
                      </a:r>
                    </a:p>
                  </a:txBody>
                  <a:tcPr marL="100757" marR="100757" marT="50379" marB="5037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7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kern="1200" dirty="0"/>
                        <a:t>On Organization &amp; 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kern="1200" dirty="0"/>
                        <a:t>Administration</a:t>
                      </a:r>
                    </a:p>
                  </a:txBody>
                  <a:tcPr marL="100757" marR="100757" marT="50379" marB="5037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kern="1200" dirty="0"/>
                        <a:t>Projects to implement the skills and methods in the classroom</a:t>
                      </a:r>
                    </a:p>
                  </a:txBody>
                  <a:tcPr marL="100757" marR="100757" marT="50379" marB="5037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77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kern="1200" dirty="0"/>
                        <a:t>On Teacher Professional 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kern="1200" dirty="0"/>
                        <a:t>Development</a:t>
                      </a:r>
                    </a:p>
                  </a:txBody>
                  <a:tcPr marL="100757" marR="100757" marT="50379" marB="5037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kern="1200" dirty="0"/>
                        <a:t>Using</a:t>
                      </a:r>
                      <a:r>
                        <a:rPr lang="en-US" sz="2700" kern="1200" baseline="0" dirty="0"/>
                        <a:t> </a:t>
                      </a:r>
                      <a:r>
                        <a:rPr lang="en-US" sz="2700" kern="1200" dirty="0"/>
                        <a:t>Web based teaching tools and creating resources</a:t>
                      </a:r>
                      <a:endParaRPr lang="en-US" sz="2700" kern="1200" dirty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100757" marR="100757" marT="50379" marB="5037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945609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12204915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8483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724593" y="803953"/>
            <a:ext cx="9367149" cy="65883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lnSpc>
                <a:spcPct val="107000"/>
              </a:lnSpc>
              <a:spcAft>
                <a:spcPts val="800"/>
              </a:spcAft>
              <a:defRPr sz="4000" b="1">
                <a:solidFill>
                  <a:srgbClr val="BF8F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3600" u="sng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MS-ACIT Course Curriculum comprises of: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734785" y="1485901"/>
          <a:ext cx="10809515" cy="43923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1E8F52BA-CA37-789B-E61F-73C56EDE2D54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6DE8D58-A97D-FCF8-C3E3-718083EF7AB2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7C57789F-B133-8263-4DAB-A6B2AE7FA71F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1FF564CD-2501-854E-AB70-E026FFB59393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AD454790-3867-32C3-6CB5-4217915D0487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87ABEA-D1F9-295C-1016-F95D75495D77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CF2301B-DE76-6A57-ED49-E83145CD057C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0B4B8D23-691F-F93F-8DFD-1C79CC25C9AA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013E5A72-B30C-3107-863F-992D32790C38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B7F583BC-959F-7F31-74E8-416D6E569F23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DBD0C0D-8CEB-0F11-45CA-6B15EA9CAF00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58903E66-3C4E-AB85-F6AF-D9BD328490D4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A573385C-7F64-1726-FE87-DEDFE60F20F3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F385143B-33AA-54A5-1CED-40E4120328F8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F2128CC-4FF6-C0A1-7C8C-BAF163AF12A2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4002FB0D-E1A9-D9DE-C6C8-40C3DE7BD3DB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BE23CED9-8B65-8667-3B86-C70BBCFDA73D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DFC61A18-CAE5-342B-3682-455CD138DFA1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D9A40743-AC4D-6C36-99A2-6A125B2D639E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FE97171C-8049-3053-F2B2-B8ADD1B103C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6752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5F4D1-6A31-11F7-43A6-90A0CAECDE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6664" y="2141318"/>
            <a:ext cx="8568539" cy="2575364"/>
          </a:xfrm>
        </p:spPr>
        <p:txBody>
          <a:bodyPr anchor="ctr">
            <a:normAutofit/>
          </a:bodyPr>
          <a:lstStyle/>
          <a:p>
            <a:r>
              <a:rPr lang="en-IN" sz="8000" dirty="0">
                <a:solidFill>
                  <a:srgbClr val="1F2D17"/>
                </a:solidFill>
              </a:rPr>
              <a:t>Syllabus Details</a:t>
            </a:r>
            <a:endParaRPr lang="en-IN" b="0" dirty="0">
              <a:solidFill>
                <a:srgbClr val="1F2D17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F83B62B-665E-1ECA-05B1-82471566D87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0BA7407-BEAA-5ECD-2FBA-79309694BA3B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7AB82-8D36-791E-DD7D-9485B7306659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B5DE1DB-3D13-7ACA-62A7-8C5807E10DC3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26265DA3-1FB1-9895-4BE6-B7B4970097BB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8AF74BC-BF9E-8303-3BFF-C8E5F660CA96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6C6568F-0D2B-DDA8-0096-E0676A55BA89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A373A02C-29DC-37BC-70E9-6CA4C68B288C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07715B5-0925-ED21-2F92-37D6149B5818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BE2A0E98-C409-5334-9823-8C8ECE6227F6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3C20E3C-83D1-FEB2-D81B-8ABD77D1FCCF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66816B1E-B7B9-CDB1-F168-E88DA2CF28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829C989-67CE-3EDA-6BEB-852FEEEC3B76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B8D3129-27F2-8D45-EA9F-0B27C52EA79B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942AAC1-5404-A7BC-BAA9-3DD8EC1B38F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3FE5806-EA3A-A867-EA1E-FC93315ED825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0DB3819-9622-B256-198A-3832AA85AFF0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297BC6F6-EA8E-F46F-5EB1-5B82B667561D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63B575D6-A9EC-978E-7AB3-3AB8C57B0B77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31DBB9AF-F108-342D-A345-45741A3A42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83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F83B62B-665E-1ECA-05B1-82471566D87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0BA7407-BEAA-5ECD-2FBA-79309694BA3B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7AB82-8D36-791E-DD7D-9485B7306659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B5DE1DB-3D13-7ACA-62A7-8C5807E10DC3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26265DA3-1FB1-9895-4BE6-B7B4970097BB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8AF74BC-BF9E-8303-3BFF-C8E5F660CA96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6C6568F-0D2B-DDA8-0096-E0676A55BA89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A373A02C-29DC-37BC-70E9-6CA4C68B288C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07715B5-0925-ED21-2F92-37D6149B5818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BE2A0E98-C409-5334-9823-8C8ECE6227F6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3C20E3C-83D1-FEB2-D81B-8ABD77D1FCCF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66816B1E-B7B9-CDB1-F168-E88DA2CF28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829C989-67CE-3EDA-6BEB-852FEEEC3B76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B8D3129-27F2-8D45-EA9F-0B27C52EA79B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942AAC1-5404-A7BC-BAA9-3DD8EC1B38F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3FE5806-EA3A-A867-EA1E-FC93315ED825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0DB3819-9622-B256-198A-3832AA85AFF0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297BC6F6-EA8E-F46F-5EB1-5B82B667561D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63B575D6-A9EC-978E-7AB3-3AB8C57B0B77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39A3760A-4171-E6BD-7F61-EF7A65F1A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6494"/>
            <a:ext cx="12192000" cy="400501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50441B9-EEF8-13A8-86D0-D69AFD1CAE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80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F83B62B-665E-1ECA-05B1-82471566D87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0BA7407-BEAA-5ECD-2FBA-79309694BA3B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7AB82-8D36-791E-DD7D-9485B7306659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B5DE1DB-3D13-7ACA-62A7-8C5807E10DC3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26265DA3-1FB1-9895-4BE6-B7B4970097BB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8AF74BC-BF9E-8303-3BFF-C8E5F660CA96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6C6568F-0D2B-DDA8-0096-E0676A55BA89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A373A02C-29DC-37BC-70E9-6CA4C68B288C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07715B5-0925-ED21-2F92-37D6149B5818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BE2A0E98-C409-5334-9823-8C8ECE6227F6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3C20E3C-83D1-FEB2-D81B-8ABD77D1FCCF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66816B1E-B7B9-CDB1-F168-E88DA2CF28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829C989-67CE-3EDA-6BEB-852FEEEC3B76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B8D3129-27F2-8D45-EA9F-0B27C52EA79B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942AAC1-5404-A7BC-BAA9-3DD8EC1B38F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3FE5806-EA3A-A867-EA1E-FC93315ED825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0DB3819-9622-B256-198A-3832AA85AFF0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297BC6F6-EA8E-F46F-5EB1-5B82B667561D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63B575D6-A9EC-978E-7AB3-3AB8C57B0B77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00BA4249-D43C-650B-A290-A0EF9EF8B6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4143"/>
            <a:ext cx="12192000" cy="47897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B65CD8D-366C-3902-4164-6D8900AF7F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59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2C50905-9786-8B07-BAC9-CE1FF00A554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B50D8D0-B9FF-6BD8-A696-41B577E6BCEA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C75A67D6-8CFF-3910-678D-D560B502284C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BDB943C-B248-FB07-D47C-0A3B88F7D958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Circle: Hollow 24">
                <a:extLst>
                  <a:ext uri="{FF2B5EF4-FFF2-40B4-BE49-F238E27FC236}">
                    <a16:creationId xmlns:a16="http://schemas.microsoft.com/office/drawing/2014/main" id="{09D83109-F216-BEF0-304D-657A8D677049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F484BE1-7EA8-6B1A-0AEA-69AFC6916D87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6D92D0F-ACB5-034A-8866-84E13EAF44F2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0B71DE0-EAE5-F89A-C539-CF2E6D49E2B6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944C5C2-4914-33FD-7C41-2E6F20F3256F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17DEDA28-5030-45CE-0CA1-6DEC779476FC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AC1644E-BF8E-365E-F37D-AE1C6F6A4096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6" name="Circle: Hollow 15">
                <a:extLst>
                  <a:ext uri="{FF2B5EF4-FFF2-40B4-BE49-F238E27FC236}">
                    <a16:creationId xmlns:a16="http://schemas.microsoft.com/office/drawing/2014/main" id="{B9570885-0E45-60C1-F247-711F075979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D91FC1B-3E2C-BA27-C3F5-974AE0F3C752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05B48226-DBEF-7AAB-8C74-95C02EDDC025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EC57A71-2386-6F3C-AECE-25254894B6A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7C8839BB-4D6F-01FA-6879-2D841F3F9CC6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4D4B2008-53BE-8EC4-392E-65EF7928424A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2403B3D5-7CCF-744B-DE21-8A7142579392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7B114DD-4E48-3467-457B-207375EE307F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6" name="Title 25">
            <a:extLst>
              <a:ext uri="{FF2B5EF4-FFF2-40B4-BE49-F238E27FC236}">
                <a16:creationId xmlns:a16="http://schemas.microsoft.com/office/drawing/2014/main" id="{C7DA7AD3-D6BE-8B63-8993-3303B68DB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292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IN" sz="4400" dirty="0"/>
              <a:t>MKCL’s Educational Programs</a:t>
            </a:r>
          </a:p>
        </p:txBody>
      </p:sp>
      <p:pic>
        <p:nvPicPr>
          <p:cNvPr id="2" name="Picture 1" descr="A close-up of a logo&#10;&#10;AI-generated content may be incorrect.">
            <a:extLst>
              <a:ext uri="{FF2B5EF4-FFF2-40B4-BE49-F238E27FC236}">
                <a16:creationId xmlns:a16="http://schemas.microsoft.com/office/drawing/2014/main" id="{9363F822-6AD9-E673-CF81-A5D154CE4B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192" y="1568031"/>
            <a:ext cx="2264664" cy="1171979"/>
          </a:xfrm>
          <a:prstGeom prst="rect">
            <a:avLst/>
          </a:prstGeom>
        </p:spPr>
      </p:pic>
      <p:pic>
        <p:nvPicPr>
          <p:cNvPr id="4" name="Picture 3" descr="A logo for a course&#10;&#10;AI-generated content may be incorrect.">
            <a:extLst>
              <a:ext uri="{FF2B5EF4-FFF2-40B4-BE49-F238E27FC236}">
                <a16:creationId xmlns:a16="http://schemas.microsoft.com/office/drawing/2014/main" id="{35BBD52A-892F-3D4E-CEF1-3E88AFBA80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077" y="3026688"/>
            <a:ext cx="2138867" cy="1089668"/>
          </a:xfrm>
          <a:prstGeom prst="rect">
            <a:avLst/>
          </a:prstGeom>
        </p:spPr>
      </p:pic>
      <p:pic>
        <p:nvPicPr>
          <p:cNvPr id="6" name="Picture 5" descr="A logo with text on it&#10;&#10;AI-generated content may be incorrect.">
            <a:extLst>
              <a:ext uri="{FF2B5EF4-FFF2-40B4-BE49-F238E27FC236}">
                <a16:creationId xmlns:a16="http://schemas.microsoft.com/office/drawing/2014/main" id="{6C11310B-A67D-84C2-84A9-9F80631986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633" y="4339844"/>
            <a:ext cx="2406904" cy="12253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9D16AB4-5140-E3A1-707F-54F6948884B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3112" t="38090" r="24547" b="40836"/>
          <a:stretch>
            <a:fillRect/>
          </a:stretch>
        </p:blipFill>
        <p:spPr>
          <a:xfrm>
            <a:off x="6048827" y="2957108"/>
            <a:ext cx="2329545" cy="1135828"/>
          </a:xfrm>
          <a:custGeom>
            <a:avLst/>
            <a:gdLst>
              <a:gd name="connsiteX0" fmla="*/ 0 w 2964180"/>
              <a:gd name="connsiteY0" fmla="*/ 0 h 1445260"/>
              <a:gd name="connsiteX1" fmla="*/ 2964180 w 2964180"/>
              <a:gd name="connsiteY1" fmla="*/ 0 h 1445260"/>
              <a:gd name="connsiteX2" fmla="*/ 2964180 w 2964180"/>
              <a:gd name="connsiteY2" fmla="*/ 1445260 h 1445260"/>
              <a:gd name="connsiteX3" fmla="*/ 0 w 2964180"/>
              <a:gd name="connsiteY3" fmla="*/ 1445260 h 144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4180" h="1445260">
                <a:moveTo>
                  <a:pt x="0" y="0"/>
                </a:moveTo>
                <a:lnTo>
                  <a:pt x="2964180" y="0"/>
                </a:lnTo>
                <a:lnTo>
                  <a:pt x="2964180" y="1445260"/>
                </a:lnTo>
                <a:lnTo>
                  <a:pt x="0" y="1445260"/>
                </a:lnTo>
                <a:close/>
              </a:path>
            </a:pathLst>
          </a:custGeom>
        </p:spPr>
      </p:pic>
      <p:pic>
        <p:nvPicPr>
          <p:cNvPr id="30" name="Picture 29" descr="A close-up of a sign&#10;&#10;AI-generated content may be incorrect.">
            <a:extLst>
              <a:ext uri="{FF2B5EF4-FFF2-40B4-BE49-F238E27FC236}">
                <a16:creationId xmlns:a16="http://schemas.microsoft.com/office/drawing/2014/main" id="{938998A2-0DB8-3D84-1BB5-5C44D5AA9A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231" y="4376138"/>
            <a:ext cx="2329545" cy="126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102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F83B62B-665E-1ECA-05B1-82471566D87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0BA7407-BEAA-5ECD-2FBA-79309694BA3B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7AB82-8D36-791E-DD7D-9485B7306659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B5DE1DB-3D13-7ACA-62A7-8C5807E10DC3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26265DA3-1FB1-9895-4BE6-B7B4970097BB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8AF74BC-BF9E-8303-3BFF-C8E5F660CA96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6C6568F-0D2B-DDA8-0096-E0676A55BA89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A373A02C-29DC-37BC-70E9-6CA4C68B288C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07715B5-0925-ED21-2F92-37D6149B5818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BE2A0E98-C409-5334-9823-8C8ECE6227F6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3C20E3C-83D1-FEB2-D81B-8ABD77D1FCCF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66816B1E-B7B9-CDB1-F168-E88DA2CF28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829C989-67CE-3EDA-6BEB-852FEEEC3B76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B8D3129-27F2-8D45-EA9F-0B27C52EA79B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942AAC1-5404-A7BC-BAA9-3DD8EC1B38F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3FE5806-EA3A-A867-EA1E-FC93315ED825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0DB3819-9622-B256-198A-3832AA85AFF0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297BC6F6-EA8E-F46F-5EB1-5B82B667561D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63B575D6-A9EC-978E-7AB3-3AB8C57B0B77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C967A6E-CA67-9803-364B-F0AC2900023A}"/>
              </a:ext>
            </a:extLst>
          </p:cNvPr>
          <p:cNvSpPr txBox="1"/>
          <p:nvPr/>
        </p:nvSpPr>
        <p:spPr>
          <a:xfrm>
            <a:off x="2844800" y="3091934"/>
            <a:ext cx="6502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N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18FE87A-FA90-FF2B-4D12-75F9EEC10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2915"/>
            <a:ext cx="12192000" cy="282928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CC07F35-EBAA-35A7-F341-AD58F858C4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81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F83B62B-665E-1ECA-05B1-82471566D87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0BA7407-BEAA-5ECD-2FBA-79309694BA3B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7AB82-8D36-791E-DD7D-9485B7306659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B5DE1DB-3D13-7ACA-62A7-8C5807E10DC3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26265DA3-1FB1-9895-4BE6-B7B4970097BB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8AF74BC-BF9E-8303-3BFF-C8E5F660CA96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6C6568F-0D2B-DDA8-0096-E0676A55BA89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A373A02C-29DC-37BC-70E9-6CA4C68B288C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07715B5-0925-ED21-2F92-37D6149B5818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BE2A0E98-C409-5334-9823-8C8ECE6227F6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3C20E3C-83D1-FEB2-D81B-8ABD77D1FCCF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66816B1E-B7B9-CDB1-F168-E88DA2CF28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829C989-67CE-3EDA-6BEB-852FEEEC3B76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B8D3129-27F2-8D45-EA9F-0B27C52EA79B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942AAC1-5404-A7BC-BAA9-3DD8EC1B38F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3FE5806-EA3A-A867-EA1E-FC93315ED825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0DB3819-9622-B256-198A-3832AA85AFF0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297BC6F6-EA8E-F46F-5EB1-5B82B667561D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63B575D6-A9EC-978E-7AB3-3AB8C57B0B77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C967A6E-CA67-9803-364B-F0AC2900023A}"/>
              </a:ext>
            </a:extLst>
          </p:cNvPr>
          <p:cNvSpPr txBox="1"/>
          <p:nvPr/>
        </p:nvSpPr>
        <p:spPr>
          <a:xfrm>
            <a:off x="2844800" y="3091934"/>
            <a:ext cx="6502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N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D638AEC-896D-29D2-C7AA-497BFF16B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31555"/>
            <a:ext cx="12192000" cy="29104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FF2E5DC-6C72-1C28-0AEC-DE9829FF3A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74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F83B62B-665E-1ECA-05B1-82471566D87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0BA7407-BEAA-5ECD-2FBA-79309694BA3B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7AB82-8D36-791E-DD7D-9485B7306659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B5DE1DB-3D13-7ACA-62A7-8C5807E10DC3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26265DA3-1FB1-9895-4BE6-B7B4970097BB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8AF74BC-BF9E-8303-3BFF-C8E5F660CA96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6C6568F-0D2B-DDA8-0096-E0676A55BA89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A373A02C-29DC-37BC-70E9-6CA4C68B288C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07715B5-0925-ED21-2F92-37D6149B5818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BE2A0E98-C409-5334-9823-8C8ECE6227F6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3C20E3C-83D1-FEB2-D81B-8ABD77D1FCCF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66816B1E-B7B9-CDB1-F168-E88DA2CF28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829C989-67CE-3EDA-6BEB-852FEEEC3B76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B8D3129-27F2-8D45-EA9F-0B27C52EA79B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942AAC1-5404-A7BC-BAA9-3DD8EC1B38F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3FE5806-EA3A-A867-EA1E-FC93315ED825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0DB3819-9622-B256-198A-3832AA85AFF0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297BC6F6-EA8E-F46F-5EB1-5B82B667561D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63B575D6-A9EC-978E-7AB3-3AB8C57B0B77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B02D22A7-46E8-0675-1575-BF319A8BB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9093"/>
            <a:ext cx="12192000" cy="267629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E3AB443-8827-6B06-88FB-F96AB6648B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19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F83B62B-665E-1ECA-05B1-82471566D87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0BA7407-BEAA-5ECD-2FBA-79309694BA3B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7AB82-8D36-791E-DD7D-9485B7306659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B5DE1DB-3D13-7ACA-62A7-8C5807E10DC3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26265DA3-1FB1-9895-4BE6-B7B4970097BB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8AF74BC-BF9E-8303-3BFF-C8E5F660CA96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6C6568F-0D2B-DDA8-0096-E0676A55BA89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A373A02C-29DC-37BC-70E9-6CA4C68B288C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07715B5-0925-ED21-2F92-37D6149B5818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BE2A0E98-C409-5334-9823-8C8ECE6227F6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3C20E3C-83D1-FEB2-D81B-8ABD77D1FCCF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66816B1E-B7B9-CDB1-F168-E88DA2CF28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829C989-67CE-3EDA-6BEB-852FEEEC3B76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B8D3129-27F2-8D45-EA9F-0B27C52EA79B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942AAC1-5404-A7BC-BAA9-3DD8EC1B38F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3FE5806-EA3A-A867-EA1E-FC93315ED825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0DB3819-9622-B256-198A-3832AA85AFF0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297BC6F6-EA8E-F46F-5EB1-5B82B667561D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63B575D6-A9EC-978E-7AB3-3AB8C57B0B77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29E1AE23-3062-5B10-2728-72FC0FDB05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62" b="1451"/>
          <a:stretch/>
        </p:blipFill>
        <p:spPr>
          <a:xfrm>
            <a:off x="0" y="2164496"/>
            <a:ext cx="12192000" cy="225990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01CACE5-9AC4-4D6C-78DE-9383FD5CA8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82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F83B62B-665E-1ECA-05B1-82471566D87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0BA7407-BEAA-5ECD-2FBA-79309694BA3B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7AB82-8D36-791E-DD7D-9485B7306659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B5DE1DB-3D13-7ACA-62A7-8C5807E10DC3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26265DA3-1FB1-9895-4BE6-B7B4970097BB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8AF74BC-BF9E-8303-3BFF-C8E5F660CA96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6C6568F-0D2B-DDA8-0096-E0676A55BA89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A373A02C-29DC-37BC-70E9-6CA4C68B288C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07715B5-0925-ED21-2F92-37D6149B5818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BE2A0E98-C409-5334-9823-8C8ECE6227F6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3C20E3C-83D1-FEB2-D81B-8ABD77D1FCCF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66816B1E-B7B9-CDB1-F168-E88DA2CF28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829C989-67CE-3EDA-6BEB-852FEEEC3B76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B8D3129-27F2-8D45-EA9F-0B27C52EA79B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942AAC1-5404-A7BC-BAA9-3DD8EC1B38F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3FE5806-EA3A-A867-EA1E-FC93315ED825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0DB3819-9622-B256-198A-3832AA85AFF0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297BC6F6-EA8E-F46F-5EB1-5B82B667561D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63B575D6-A9EC-978E-7AB3-3AB8C57B0B77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C967A6E-CA67-9803-364B-F0AC2900023A}"/>
              </a:ext>
            </a:extLst>
          </p:cNvPr>
          <p:cNvSpPr txBox="1"/>
          <p:nvPr/>
        </p:nvSpPr>
        <p:spPr>
          <a:xfrm>
            <a:off x="2844800" y="3091934"/>
            <a:ext cx="6502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N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26637D6-4432-1F34-0FB5-621608BF3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71419"/>
            <a:ext cx="12192000" cy="239004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9AEA18A-2095-44F7-DD24-B453258045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34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F83B62B-665E-1ECA-05B1-82471566D87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0BA7407-BEAA-5ECD-2FBA-79309694BA3B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7AB82-8D36-791E-DD7D-9485B7306659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B5DE1DB-3D13-7ACA-62A7-8C5807E10DC3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26265DA3-1FB1-9895-4BE6-B7B4970097BB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8AF74BC-BF9E-8303-3BFF-C8E5F660CA96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6C6568F-0D2B-DDA8-0096-E0676A55BA89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A373A02C-29DC-37BC-70E9-6CA4C68B288C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07715B5-0925-ED21-2F92-37D6149B5818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BE2A0E98-C409-5334-9823-8C8ECE6227F6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3C20E3C-83D1-FEB2-D81B-8ABD77D1FCCF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66816B1E-B7B9-CDB1-F168-E88DA2CF28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829C989-67CE-3EDA-6BEB-852FEEEC3B76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B8D3129-27F2-8D45-EA9F-0B27C52EA79B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942AAC1-5404-A7BC-BAA9-3DD8EC1B38F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3FE5806-EA3A-A867-EA1E-FC93315ED825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0DB3819-9622-B256-198A-3832AA85AFF0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297BC6F6-EA8E-F46F-5EB1-5B82B667561D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63B575D6-A9EC-978E-7AB3-3AB8C57B0B77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C967A6E-CA67-9803-364B-F0AC2900023A}"/>
              </a:ext>
            </a:extLst>
          </p:cNvPr>
          <p:cNvSpPr txBox="1"/>
          <p:nvPr/>
        </p:nvSpPr>
        <p:spPr>
          <a:xfrm>
            <a:off x="2844800" y="3091934"/>
            <a:ext cx="6502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N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BA4C084-7504-3328-9283-9E79C6150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3200"/>
            <a:ext cx="12192000" cy="31715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21BD673-C777-557E-AB2D-3835F1FC85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14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F83B62B-665E-1ECA-05B1-82471566D87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0BA7407-BEAA-5ECD-2FBA-79309694BA3B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7AB82-8D36-791E-DD7D-9485B7306659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B5DE1DB-3D13-7ACA-62A7-8C5807E10DC3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26265DA3-1FB1-9895-4BE6-B7B4970097BB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8AF74BC-BF9E-8303-3BFF-C8E5F660CA96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6C6568F-0D2B-DDA8-0096-E0676A55BA89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A373A02C-29DC-37BC-70E9-6CA4C68B288C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07715B5-0925-ED21-2F92-37D6149B5818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BE2A0E98-C409-5334-9823-8C8ECE6227F6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3C20E3C-83D1-FEB2-D81B-8ABD77D1FCCF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66816B1E-B7B9-CDB1-F168-E88DA2CF28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829C989-67CE-3EDA-6BEB-852FEEEC3B76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B8D3129-27F2-8D45-EA9F-0B27C52EA79B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942AAC1-5404-A7BC-BAA9-3DD8EC1B38F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3FE5806-EA3A-A867-EA1E-FC93315ED825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0DB3819-9622-B256-198A-3832AA85AFF0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297BC6F6-EA8E-F46F-5EB1-5B82B667561D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63B575D6-A9EC-978E-7AB3-3AB8C57B0B77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C967A6E-CA67-9803-364B-F0AC2900023A}"/>
              </a:ext>
            </a:extLst>
          </p:cNvPr>
          <p:cNvSpPr txBox="1"/>
          <p:nvPr/>
        </p:nvSpPr>
        <p:spPr>
          <a:xfrm>
            <a:off x="2844800" y="3091934"/>
            <a:ext cx="6502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N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B3641AC-53AF-E884-E3DC-335A15AF9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5589"/>
            <a:ext cx="12192000" cy="286214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0EE8E89-2FDA-D219-26D8-3557F1C740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4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F83B62B-665E-1ECA-05B1-82471566D87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0BA7407-BEAA-5ECD-2FBA-79309694BA3B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7AB82-8D36-791E-DD7D-9485B7306659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B5DE1DB-3D13-7ACA-62A7-8C5807E10DC3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26265DA3-1FB1-9895-4BE6-B7B4970097BB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8AF74BC-BF9E-8303-3BFF-C8E5F660CA96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6C6568F-0D2B-DDA8-0096-E0676A55BA89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A373A02C-29DC-37BC-70E9-6CA4C68B288C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07715B5-0925-ED21-2F92-37D6149B5818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BE2A0E98-C409-5334-9823-8C8ECE6227F6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3C20E3C-83D1-FEB2-D81B-8ABD77D1FCCF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66816B1E-B7B9-CDB1-F168-E88DA2CF28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829C989-67CE-3EDA-6BEB-852FEEEC3B76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B8D3129-27F2-8D45-EA9F-0B27C52EA79B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942AAC1-5404-A7BC-BAA9-3DD8EC1B38F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3FE5806-EA3A-A867-EA1E-FC93315ED825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0DB3819-9622-B256-198A-3832AA85AFF0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297BC6F6-EA8E-F46F-5EB1-5B82B667561D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63B575D6-A9EC-978E-7AB3-3AB8C57B0B77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C967A6E-CA67-9803-364B-F0AC2900023A}"/>
              </a:ext>
            </a:extLst>
          </p:cNvPr>
          <p:cNvSpPr txBox="1"/>
          <p:nvPr/>
        </p:nvSpPr>
        <p:spPr>
          <a:xfrm>
            <a:off x="2844800" y="3091934"/>
            <a:ext cx="6502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N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F020209-2FC7-6BAA-076D-F013F9582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2440"/>
            <a:ext cx="12192000" cy="330991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C097A13-1AB3-C6CF-76D0-DCBEE2CEBA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47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5F4D1-6A31-11F7-43A6-90A0CAECDE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6665" y="2141318"/>
            <a:ext cx="8258670" cy="2575364"/>
          </a:xfrm>
        </p:spPr>
        <p:txBody>
          <a:bodyPr anchor="ctr">
            <a:normAutofit/>
          </a:bodyPr>
          <a:lstStyle/>
          <a:p>
            <a:r>
              <a:rPr lang="en-IN" sz="8000" dirty="0">
                <a:solidFill>
                  <a:srgbClr val="1F2D17"/>
                </a:solidFill>
              </a:rPr>
              <a:t>Session Plan</a:t>
            </a:r>
            <a:endParaRPr lang="en-IN" b="0" dirty="0">
              <a:solidFill>
                <a:srgbClr val="1F2D17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83AFF2B-BB71-4130-E6AB-65AE1DB2330A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7E4DB66-8C76-A314-A113-F92442E50E84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3DC9FE05-9A75-FCEE-8353-42FE3D338E54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199EF479-C534-65F7-6F74-027A1389C25E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5AB4FB53-F670-ABAA-3014-10F1F55BB286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031287B-C48A-8E61-B535-86F4D34B93B3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1E3D1C8F-CF36-CFD3-7DDE-48C9A147E057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5BD94B1C-5437-2E2F-E79A-E2769CC14254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EE0E426F-7062-3099-7BFB-A3A25EBC57F8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B9CCC181-D7ED-C0A0-7A4B-8C1BA6766C27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57E4CFA-A69F-B3D3-8010-CE112066BC1D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E28C8B0B-369F-0171-24B7-C88328FE2A0F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CDA79A74-1738-8320-B5A2-F0258F9A7391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FC26BC43-576C-6F27-0CA0-ABD7BD2E4BF3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D8FDA65-82E9-A51A-0139-A1450A0A28CB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3CA65FE8-7AC5-D743-AA6A-F0169408BCC2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BD135F6C-2F4C-5F63-B773-40D41EF3FAF3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610735C0-F869-8199-9807-356961AA0E3E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92BBE45A-5FC7-B3B5-ABD4-3A3C3ACCC899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11CCFB58-AC33-8A0E-BA37-3D40D3336D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91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F83B62B-665E-1ECA-05B1-82471566D87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0BA7407-BEAA-5ECD-2FBA-79309694BA3B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7AB82-8D36-791E-DD7D-9485B7306659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B5DE1DB-3D13-7ACA-62A7-8C5807E10DC3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26265DA3-1FB1-9895-4BE6-B7B4970097BB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8AF74BC-BF9E-8303-3BFF-C8E5F660CA96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6C6568F-0D2B-DDA8-0096-E0676A55BA89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A373A02C-29DC-37BC-70E9-6CA4C68B288C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07715B5-0925-ED21-2F92-37D6149B5818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BE2A0E98-C409-5334-9823-8C8ECE6227F6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3C20E3C-83D1-FEB2-D81B-8ABD77D1FCCF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66816B1E-B7B9-CDB1-F168-E88DA2CF28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829C989-67CE-3EDA-6BEB-852FEEEC3B76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B8D3129-27F2-8D45-EA9F-0B27C52EA79B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942AAC1-5404-A7BC-BAA9-3DD8EC1B38F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3FE5806-EA3A-A867-EA1E-FC93315ED825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0DB3819-9622-B256-198A-3832AA85AFF0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297BC6F6-EA8E-F46F-5EB1-5B82B667561D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63B575D6-A9EC-978E-7AB3-3AB8C57B0B77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D993FD15-8A46-0646-89A4-C935C1AA49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326918"/>
              </p:ext>
            </p:extLst>
          </p:nvPr>
        </p:nvGraphicFramePr>
        <p:xfrm>
          <a:off x="1081468" y="79808"/>
          <a:ext cx="10201453" cy="67243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9560">
                  <a:extLst>
                    <a:ext uri="{9D8B030D-6E8A-4147-A177-3AD203B41FA5}">
                      <a16:colId xmlns:a16="http://schemas.microsoft.com/office/drawing/2014/main" val="4100981663"/>
                    </a:ext>
                  </a:extLst>
                </a:gridCol>
                <a:gridCol w="2232236">
                  <a:extLst>
                    <a:ext uri="{9D8B030D-6E8A-4147-A177-3AD203B41FA5}">
                      <a16:colId xmlns:a16="http://schemas.microsoft.com/office/drawing/2014/main" val="3997185312"/>
                    </a:ext>
                  </a:extLst>
                </a:gridCol>
                <a:gridCol w="6219657">
                  <a:extLst>
                    <a:ext uri="{9D8B030D-6E8A-4147-A177-3AD203B41FA5}">
                      <a16:colId xmlns:a16="http://schemas.microsoft.com/office/drawing/2014/main" val="209823024"/>
                    </a:ext>
                  </a:extLst>
                </a:gridCol>
              </a:tblGrid>
              <a:tr h="2888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Session Range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Role Upliftment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Key Activities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extLst>
                  <a:ext uri="{0D108BD9-81ED-4DB2-BD59-A6C34878D82A}">
                    <a16:rowId xmlns:a16="http://schemas.microsoft.com/office/drawing/2014/main" val="1704917583"/>
                  </a:ext>
                </a:extLst>
              </a:tr>
              <a:tr h="502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Session 1-4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Technology Facilitator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Operate devices, manage Wi-Fi, troubleshoot, use sticky notes and tools for classroom setup.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extLst>
                  <a:ext uri="{0D108BD9-81ED-4DB2-BD59-A6C34878D82A}">
                    <a16:rowId xmlns:a16="http://schemas.microsoft.com/office/drawing/2014/main" val="3196474860"/>
                  </a:ext>
                </a:extLst>
              </a:tr>
              <a:tr h="502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Session 5-10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Classroom Facilitator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Manage digital classroom, create flipped classrooms, track engagement, use various Google tools.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extLst>
                  <a:ext uri="{0D108BD9-81ED-4DB2-BD59-A6C34878D82A}">
                    <a16:rowId xmlns:a16="http://schemas.microsoft.com/office/drawing/2014/main" val="1057313426"/>
                  </a:ext>
                </a:extLst>
              </a:tr>
              <a:tr h="502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Session 11-14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Academic Facilitator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Manage student groups, track assignments, upload/download files, use OERs.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extLst>
                  <a:ext uri="{0D108BD9-81ED-4DB2-BD59-A6C34878D82A}">
                    <a16:rowId xmlns:a16="http://schemas.microsoft.com/office/drawing/2014/main" val="48108438"/>
                  </a:ext>
                </a:extLst>
              </a:tr>
              <a:tr h="502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 dirty="0">
                          <a:effectLst/>
                        </a:rPr>
                        <a:t>Session 15-25</a:t>
                      </a:r>
                      <a:endParaRPr lang="en-IN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eContent Developer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Write learning objectives, create multimedia content, gather feedback for improvements.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extLst>
                  <a:ext uri="{0D108BD9-81ED-4DB2-BD59-A6C34878D82A}">
                    <a16:rowId xmlns:a16="http://schemas.microsoft.com/office/drawing/2014/main" val="1671405411"/>
                  </a:ext>
                </a:extLst>
              </a:tr>
              <a:tr h="437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Session 26-27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eAssessment Developer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 dirty="0">
                          <a:effectLst/>
                        </a:rPr>
                        <a:t>Plan assessments, create AI-driven questions, manage question banks.</a:t>
                      </a:r>
                      <a:endParaRPr lang="en-IN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extLst>
                  <a:ext uri="{0D108BD9-81ED-4DB2-BD59-A6C34878D82A}">
                    <a16:rowId xmlns:a16="http://schemas.microsoft.com/office/drawing/2014/main" val="1864342415"/>
                  </a:ext>
                </a:extLst>
              </a:tr>
              <a:tr h="502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Session 28-34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eTutor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Conduct online classes, create presentations and quizzes, manage virtual activities.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extLst>
                  <a:ext uri="{0D108BD9-81ED-4DB2-BD59-A6C34878D82A}">
                    <a16:rowId xmlns:a16="http://schemas.microsoft.com/office/drawing/2014/main" val="4250900242"/>
                  </a:ext>
                </a:extLst>
              </a:tr>
              <a:tr h="502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Session 35-38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Techno-Pedagogue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Use educational videos, design infographics, ensure accessibility, integrate productivity apps.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extLst>
                  <a:ext uri="{0D108BD9-81ED-4DB2-BD59-A6C34878D82A}">
                    <a16:rowId xmlns:a16="http://schemas.microsoft.com/office/drawing/2014/main" val="4142082522"/>
                  </a:ext>
                </a:extLst>
              </a:tr>
              <a:tr h="502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Session 39-42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 dirty="0">
                          <a:effectLst/>
                        </a:rPr>
                        <a:t>Researcher</a:t>
                      </a:r>
                      <a:endParaRPr lang="en-IN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Support language learning, curate resources, track online research, apply ethical considerations.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extLst>
                  <a:ext uri="{0D108BD9-81ED-4DB2-BD59-A6C34878D82A}">
                    <a16:rowId xmlns:a16="http://schemas.microsoft.com/office/drawing/2014/main" val="3058904815"/>
                  </a:ext>
                </a:extLst>
              </a:tr>
              <a:tr h="502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Session 43-45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Lifelong Learner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Explore MOOCs, curate resources, plan professional development using AI tools.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extLst>
                  <a:ext uri="{0D108BD9-81ED-4DB2-BD59-A6C34878D82A}">
                    <a16:rowId xmlns:a16="http://schemas.microsoft.com/office/drawing/2014/main" val="1689004132"/>
                  </a:ext>
                </a:extLst>
              </a:tr>
              <a:tr h="974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Session 46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 dirty="0">
                          <a:effectLst/>
                        </a:rPr>
                        <a:t>Knowing MKCL's Various Enabling Frameworks and Courses</a:t>
                      </a:r>
                      <a:endParaRPr lang="en-IN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Understand MKCL's frameworks, map learning pathways, communicate digital strategy.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extLst>
                  <a:ext uri="{0D108BD9-81ED-4DB2-BD59-A6C34878D82A}">
                    <a16:rowId xmlns:a16="http://schemas.microsoft.com/office/drawing/2014/main" val="221636452"/>
                  </a:ext>
                </a:extLst>
              </a:tr>
              <a:tr h="502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Session 47-50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 dirty="0">
                          <a:effectLst/>
                        </a:rPr>
                        <a:t>Final Exam Practice</a:t>
                      </a:r>
                      <a:endParaRPr lang="en-IN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500">
                          <a:effectLst/>
                        </a:rPr>
                        <a:t>Revise sessions, complete mock tests, collaborate with peers, prepare for real-world classrooms.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extLst>
                  <a:ext uri="{0D108BD9-81ED-4DB2-BD59-A6C34878D82A}">
                    <a16:rowId xmlns:a16="http://schemas.microsoft.com/office/drawing/2014/main" val="4290822915"/>
                  </a:ext>
                </a:extLst>
              </a:tr>
              <a:tr h="413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50 Sessions</a:t>
                      </a:r>
                      <a:endParaRPr lang="en-IN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TOTAL</a:t>
                      </a:r>
                      <a:endParaRPr lang="en-IN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50 Marks</a:t>
                      </a:r>
                      <a:endParaRPr lang="en-IN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39540" marR="39540" marT="0" marB="0"/>
                </a:tc>
                <a:extLst>
                  <a:ext uri="{0D108BD9-81ED-4DB2-BD59-A6C34878D82A}">
                    <a16:rowId xmlns:a16="http://schemas.microsoft.com/office/drawing/2014/main" val="720466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742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2C50905-9786-8B07-BAC9-CE1FF00A554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B50D8D0-B9FF-6BD8-A696-41B577E6BCEA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C75A67D6-8CFF-3910-678D-D560B502284C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BDB943C-B248-FB07-D47C-0A3B88F7D958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Circle: Hollow 24">
                <a:extLst>
                  <a:ext uri="{FF2B5EF4-FFF2-40B4-BE49-F238E27FC236}">
                    <a16:creationId xmlns:a16="http://schemas.microsoft.com/office/drawing/2014/main" id="{09D83109-F216-BEF0-304D-657A8D677049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F484BE1-7EA8-6B1A-0AEA-69AFC6916D87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6D92D0F-ACB5-034A-8866-84E13EAF44F2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0B71DE0-EAE5-F89A-C539-CF2E6D49E2B6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944C5C2-4914-33FD-7C41-2E6F20F3256F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17DEDA28-5030-45CE-0CA1-6DEC779476FC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AC1644E-BF8E-365E-F37D-AE1C6F6A4096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6" name="Circle: Hollow 15">
                <a:extLst>
                  <a:ext uri="{FF2B5EF4-FFF2-40B4-BE49-F238E27FC236}">
                    <a16:creationId xmlns:a16="http://schemas.microsoft.com/office/drawing/2014/main" id="{B9570885-0E45-60C1-F247-711F075979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D91FC1B-3E2C-BA27-C3F5-974AE0F3C752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05B48226-DBEF-7AAB-8C74-95C02EDDC025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EC57A71-2386-6F3C-AECE-25254894B6A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7C8839BB-4D6F-01FA-6879-2D841F3F9CC6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4D4B2008-53BE-8EC4-392E-65EF7928424A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2403B3D5-7CCF-744B-DE21-8A7142579392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7B114DD-4E48-3467-457B-207375EE307F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6" name="Title 25">
            <a:extLst>
              <a:ext uri="{FF2B5EF4-FFF2-40B4-BE49-F238E27FC236}">
                <a16:creationId xmlns:a16="http://schemas.microsoft.com/office/drawing/2014/main" id="{C7DA7AD3-D6BE-8B63-8993-3303B68DB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292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IN" sz="4400" dirty="0"/>
              <a:t>MKCL’s Educational Programs</a:t>
            </a:r>
          </a:p>
        </p:txBody>
      </p:sp>
      <p:pic>
        <p:nvPicPr>
          <p:cNvPr id="2" name="Picture 1" descr="A close-up of a logo&#10;&#10;AI-generated content may be incorrect.">
            <a:extLst>
              <a:ext uri="{FF2B5EF4-FFF2-40B4-BE49-F238E27FC236}">
                <a16:creationId xmlns:a16="http://schemas.microsoft.com/office/drawing/2014/main" id="{9363F822-6AD9-E673-CF81-A5D154CE4B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636" y="2506978"/>
            <a:ext cx="2900215" cy="1500881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0B1F05-F542-557F-A34F-424BE307AD3C}"/>
              </a:ext>
            </a:extLst>
          </p:cNvPr>
          <p:cNvSpPr/>
          <p:nvPr/>
        </p:nvSpPr>
        <p:spPr>
          <a:xfrm>
            <a:off x="6014720" y="2068892"/>
            <a:ext cx="3860800" cy="2377051"/>
          </a:xfrm>
          <a:prstGeom prst="roundRect">
            <a:avLst/>
          </a:prstGeom>
          <a:solidFill>
            <a:srgbClr val="1EAFB6"/>
          </a:solidFill>
          <a:ln>
            <a:solidFill>
              <a:srgbClr val="1EA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b="1" dirty="0"/>
              <a:t>1.6 Crores Learners</a:t>
            </a:r>
          </a:p>
        </p:txBody>
      </p:sp>
    </p:spTree>
    <p:extLst>
      <p:ext uri="{BB962C8B-B14F-4D97-AF65-F5344CB8AC3E}">
        <p14:creationId xmlns:p14="http://schemas.microsoft.com/office/powerpoint/2010/main" val="36504400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495308" y="732096"/>
            <a:ext cx="10885716" cy="68512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lnSpc>
                <a:spcPct val="107000"/>
              </a:lnSpc>
              <a:spcAft>
                <a:spcPts val="800"/>
              </a:spcAft>
              <a:defRPr sz="4000" b="1">
                <a:solidFill>
                  <a:srgbClr val="BF8F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3600" u="sng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Teaching Learning Assessment Methods and Skills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74922" y="1518145"/>
            <a:ext cx="10096500" cy="6274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latin typeface="+mn-lt"/>
              </a:rPr>
              <a:t>Flipped Classroom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07580" y="2354948"/>
            <a:ext cx="5464630" cy="6274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itchFamily="34" charset="0"/>
              <a:buChar char="•"/>
            </a:pPr>
            <a:r>
              <a:rPr lang="en-US" dirty="0">
                <a:latin typeface="+mn-lt"/>
              </a:rPr>
              <a:t>Peer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>
                <a:latin typeface="+mn-lt"/>
              </a:rPr>
              <a:t>Review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07580" y="3087379"/>
            <a:ext cx="10096500" cy="6274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itchFamily="34" charset="0"/>
              <a:buChar char="•"/>
            </a:pPr>
            <a:r>
              <a:rPr lang="en-US" dirty="0">
                <a:latin typeface="+mn-lt"/>
              </a:rPr>
              <a:t>Student engagement with questioning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07580" y="3995476"/>
            <a:ext cx="10885716" cy="6274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latin typeface="+mn-lt"/>
              </a:rPr>
              <a:t>Promoting active participation in learning 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74922" y="4903573"/>
            <a:ext cx="11359235" cy="6274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latin typeface="+mn-lt"/>
              </a:rPr>
              <a:t>Constructing questions using Bloom’s Taxonomy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A8E5916-F0AB-DF0B-B4C0-B9C01D34D7DC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63C9AC2-E68C-E163-BA2B-31F7B08C9474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B12C8A08-3BAD-1FDB-ECF4-A37C5454F87C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EBAB9ACA-599C-A931-029E-1AFDC6DEAF6B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Circle: Hollow 24">
                <a:extLst>
                  <a:ext uri="{FF2B5EF4-FFF2-40B4-BE49-F238E27FC236}">
                    <a16:creationId xmlns:a16="http://schemas.microsoft.com/office/drawing/2014/main" id="{F1A7D1AA-7152-83C0-4076-11D67F33F9AF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EFE1AAC-3528-64CD-11C7-DB90DEE46613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D4E052A7-9092-B921-A18F-A1EFF80B14AE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A34C9988-FADE-53D6-FD98-7F3D6F2BB820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C852D56-FC41-8D08-3061-1BB1C94C059A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1E30D7EA-515E-D386-BAAB-2F0484D27575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40F87FF-8BC2-B3DC-A068-263EE5BF1D19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6" name="Circle: Hollow 15">
                <a:extLst>
                  <a:ext uri="{FF2B5EF4-FFF2-40B4-BE49-F238E27FC236}">
                    <a16:creationId xmlns:a16="http://schemas.microsoft.com/office/drawing/2014/main" id="{87C34022-B651-63DC-2BDA-A10A6A47DC16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694F6F21-C34A-BB18-FD5A-581FB782D0A3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90FEFF58-19BE-CE50-BA8E-38FA5039541E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649A8C1-7AC2-356E-591B-59E3A65147AB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7DC7D5D3-6FC2-07AE-2B2C-062EA086A214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7B03C554-F658-951A-67BD-D9FBD3D77AC2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022FFB6D-5253-B41E-0827-49322BB1845D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29168C3-3039-A98B-F729-FB00B7BD17D4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EAD0C870-4D05-FE8E-1296-BD1B651C86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60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495308" y="396816"/>
            <a:ext cx="9367149" cy="65883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lnSpc>
                <a:spcPct val="107000"/>
              </a:lnSpc>
              <a:spcAft>
                <a:spcPts val="800"/>
              </a:spcAft>
              <a:defRPr sz="4000" b="1">
                <a:solidFill>
                  <a:srgbClr val="BF8F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3600" u="sng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Technical Skills and Tools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4922" y="1182865"/>
            <a:ext cx="10096500" cy="6274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latin typeface="+mn-lt"/>
              </a:rPr>
              <a:t>Connecting external devices to the computer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74922" y="1898233"/>
            <a:ext cx="10096500" cy="6274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latin typeface="+mn-lt"/>
              </a:rPr>
              <a:t>Managing Classroom using Google Calendar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74922" y="2668862"/>
            <a:ext cx="10096500" cy="6274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latin typeface="+mn-lt"/>
              </a:rPr>
              <a:t>Creating online poll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74922" y="3348824"/>
            <a:ext cx="10096500" cy="6274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latin typeface="+mn-lt"/>
              </a:rPr>
              <a:t>Creating quiz using PowerPoint 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74922" y="4028786"/>
            <a:ext cx="10096500" cy="6274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latin typeface="+mn-lt"/>
              </a:rPr>
              <a:t>Preparing video using Windows Movie Maker 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74922" y="4708748"/>
            <a:ext cx="10096500" cy="6274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latin typeface="+mn-lt"/>
              </a:rPr>
              <a:t>Inserting audio in PowerPoint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74922" y="5388710"/>
            <a:ext cx="10096500" cy="6274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latin typeface="+mn-lt"/>
              </a:rPr>
              <a:t>Recording screen using Camtasia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918086E-CAE7-957A-0924-D88B65680DB2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EBAEDF6-57B6-5D1A-5C84-119B6FE804F7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D36E0672-BAF7-815D-93DC-24C521B87901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A6BD3EC9-BE23-51A1-CE92-CA0AE203C579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Circle: Hollow 26">
                <a:extLst>
                  <a:ext uri="{FF2B5EF4-FFF2-40B4-BE49-F238E27FC236}">
                    <a16:creationId xmlns:a16="http://schemas.microsoft.com/office/drawing/2014/main" id="{F1400B60-96CC-7367-A29C-094F63C2D21C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FAA6690-5118-501C-CB4D-DD424798AF2B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80307FC-8098-8D01-6252-CBD38A391F43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645E990-4C6B-216F-83A6-0CF73173279F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DCA40EEF-ABD3-B1B8-09D3-F6B497268450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Circle: Hollow 23">
                <a:extLst>
                  <a:ext uri="{FF2B5EF4-FFF2-40B4-BE49-F238E27FC236}">
                    <a16:creationId xmlns:a16="http://schemas.microsoft.com/office/drawing/2014/main" id="{06A46497-264F-4795-E76C-91B6FE74159D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C0A66AD-8ECA-539E-A5B8-9B93066CC88D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0B715ECD-2747-6F2C-1BDE-C2C1B56C9523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7C611C68-FF6E-579B-BA2C-B12067DAFF6C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3C1657D8-9227-BEF7-B6D9-6E9ED1401BA7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5D92880-9601-16C0-3AD1-10EA611A9B36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182781C-8AEC-46E7-814D-38D213087F5A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F1EB162-C47E-CA87-803F-A7BEBD32B710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FA40B563-AF78-DAEA-E959-0206BF7FFDA3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0B5CFD7-72E8-3BBD-55C0-50775EEC693C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B2F46514-2603-1793-3E4A-BFEE466703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08977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495308" y="396816"/>
            <a:ext cx="9367149" cy="65883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lnSpc>
                <a:spcPct val="107000"/>
              </a:lnSpc>
              <a:spcAft>
                <a:spcPts val="800"/>
              </a:spcAft>
              <a:defRPr sz="4000" b="1">
                <a:solidFill>
                  <a:srgbClr val="BF8F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3600" u="sng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Technical Skills and Tools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4922" y="1182865"/>
            <a:ext cx="10096500" cy="6274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latin typeface="+mn-lt"/>
              </a:rPr>
              <a:t>Using Facebook as teaching tool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74922" y="1898233"/>
            <a:ext cx="10096500" cy="6274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latin typeface="+mn-lt"/>
              </a:rPr>
              <a:t>Building virtual classroom using WizIQ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74922" y="2668862"/>
            <a:ext cx="10096500" cy="6274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latin typeface="+mn-lt"/>
              </a:rPr>
              <a:t>Creating Google Plus Community for class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74922" y="3348824"/>
            <a:ext cx="10096500" cy="6274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latin typeface="+mn-lt"/>
              </a:rPr>
              <a:t>Sharing notes on class blog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74922" y="4028786"/>
            <a:ext cx="11212278" cy="6274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latin typeface="+mn-lt"/>
              </a:rPr>
              <a:t>Connecting student and parents using Google Sites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74922" y="4708748"/>
            <a:ext cx="10096500" cy="6274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latin typeface="+mn-lt"/>
              </a:rPr>
              <a:t>Creating online test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74922" y="5388710"/>
            <a:ext cx="10096500" cy="6274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latin typeface="+mn-lt"/>
              </a:rPr>
              <a:t>Creating infographics using Piktochart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36CC97E-9C62-E86F-C5D3-84705D9E3E77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8DDAA0C-31EC-5A46-1E9C-FC3F721D8F1E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1CBD055A-D9E9-929F-FC36-28C8DC5835B2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08920E74-90F9-B505-5C80-2D4917EAC6F4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Circle: Hollow 26">
                <a:extLst>
                  <a:ext uri="{FF2B5EF4-FFF2-40B4-BE49-F238E27FC236}">
                    <a16:creationId xmlns:a16="http://schemas.microsoft.com/office/drawing/2014/main" id="{AED00D63-C45C-4B4E-5428-5F4F13045594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CA59603-D966-5DA4-FA86-293459BD5C29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4E13D059-B583-EEF4-061C-FE0D49943C76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25499C17-6259-D418-8B8C-3DF6538CFE87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AF71569F-BDB5-7BD2-2911-C844A825E0A0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Circle: Hollow 23">
                <a:extLst>
                  <a:ext uri="{FF2B5EF4-FFF2-40B4-BE49-F238E27FC236}">
                    <a16:creationId xmlns:a16="http://schemas.microsoft.com/office/drawing/2014/main" id="{2F219595-3C46-0629-6F68-82774685E5C2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AD8F348-4BFA-0294-E361-C6FF0408C940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01FCCCDE-5FDA-BE31-BDD1-9A1DC10C79C8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81C61DA-2B65-772B-D102-7D4529F3344A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D3B76B95-FC15-58A3-3BB4-8F645BC09E0D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3239DDB-B6F2-D616-3A20-75C05C94E038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3C688CE3-FB56-A449-B55C-B07364E1CB2B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C604C30E-60F8-5812-9909-128E3248A94D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99EF80FF-3840-47F2-B84A-B186B47478B3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105BF65E-2A58-9428-B903-6D3961D76EC9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3AAF4F93-7167-9B4C-BBA4-752FA2F32A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8817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495308" y="884496"/>
            <a:ext cx="9367149" cy="60125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lnSpc>
                <a:spcPct val="107000"/>
              </a:lnSpc>
              <a:spcAft>
                <a:spcPts val="800"/>
              </a:spcAft>
              <a:defRPr sz="4000" b="1">
                <a:solidFill>
                  <a:srgbClr val="BF8F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“I” Statements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560396" y="835053"/>
            <a:ext cx="5323114" cy="7001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Academic Facilitator</a:t>
            </a:r>
          </a:p>
        </p:txBody>
      </p:sp>
      <p:sp>
        <p:nvSpPr>
          <p:cNvPr id="2" name="Rectangle 1"/>
          <p:cNvSpPr/>
          <p:nvPr/>
        </p:nvSpPr>
        <p:spPr>
          <a:xfrm>
            <a:off x="2111836" y="1827417"/>
            <a:ext cx="73187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I can create groups in Google Classroom</a:t>
            </a:r>
          </a:p>
        </p:txBody>
      </p:sp>
      <p:sp>
        <p:nvSpPr>
          <p:cNvPr id="3" name="Rectangle 2"/>
          <p:cNvSpPr/>
          <p:nvPr/>
        </p:nvSpPr>
        <p:spPr>
          <a:xfrm>
            <a:off x="1564825" y="2859171"/>
            <a:ext cx="85990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I can manage learning content on mobile device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55070" y="3986942"/>
            <a:ext cx="93717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I can upload and download files to virtual classroom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11836" y="5114713"/>
            <a:ext cx="63675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I can share large files with students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59AD26A-75F1-DD1F-A846-F88E91FC0426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4EB001A-FE88-1555-CA48-EAEB9D733112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45531F31-363C-CF89-3EDE-CEBFCEA65E30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C6B50074-78D7-6339-701D-43A336C89257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Circle: Hollow 24">
                <a:extLst>
                  <a:ext uri="{FF2B5EF4-FFF2-40B4-BE49-F238E27FC236}">
                    <a16:creationId xmlns:a16="http://schemas.microsoft.com/office/drawing/2014/main" id="{E5D97FAA-678C-80AB-7A32-D8B750CCD624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55F668-3367-498C-5B8A-46BC5BFEAB0D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E9BEA43D-D4FD-6ADA-D4EB-2E30E5FAACDA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FF1D5769-9F0C-1C35-9EA2-A101B4908CA0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D20DDC2E-78B4-0787-1508-07276DA9BD01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5A85ACF0-DD77-76DF-2A00-360F6AF4419D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AC688DB-F46E-5FA7-A191-FC13625415C6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6" name="Circle: Hollow 15">
                <a:extLst>
                  <a:ext uri="{FF2B5EF4-FFF2-40B4-BE49-F238E27FC236}">
                    <a16:creationId xmlns:a16="http://schemas.microsoft.com/office/drawing/2014/main" id="{642871FF-BA08-3DA0-5EC2-215450C92D1F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8B272425-D3D3-EBB4-1A4C-A6A3AD47858D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2FE905AF-0858-F159-A1AF-C39E095C7520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7A754EB-8B5D-A5DA-6441-4F39CF622041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54B7AB04-63DE-1337-A466-2BC8786E7F7E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A4821F6D-4D98-8679-01C1-51A7548395D0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FC130FDC-09E9-E4CE-B1F8-A0D18B249834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1F770433-071C-443C-8141-86C92FE5DB0B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CC9EF1A0-B38E-73AC-3064-906C4F92A8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961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/>
      <p:bldP spid="11" grpId="0"/>
      <p:bldP spid="1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495308" y="955616"/>
            <a:ext cx="9367149" cy="60125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lnSpc>
                <a:spcPct val="107000"/>
              </a:lnSpc>
              <a:spcAft>
                <a:spcPts val="800"/>
              </a:spcAft>
              <a:defRPr sz="4000" b="1">
                <a:solidFill>
                  <a:srgbClr val="BF8F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“I” Statements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646142" y="867673"/>
            <a:ext cx="4888257" cy="65929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Technology Facilitator</a:t>
            </a:r>
          </a:p>
        </p:txBody>
      </p:sp>
      <p:sp>
        <p:nvSpPr>
          <p:cNvPr id="3" name="Rectangle 2"/>
          <p:cNvSpPr/>
          <p:nvPr/>
        </p:nvSpPr>
        <p:spPr>
          <a:xfrm>
            <a:off x="1066198" y="4528332"/>
            <a:ext cx="93667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I can take the screenshot of error using snipping tool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746996" y="1916081"/>
            <a:ext cx="40051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I can connect to Wi-Fi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451865" y="3080091"/>
            <a:ext cx="65954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I can connect laptop to the projector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D313E3D-4A57-B506-BAE0-C7F50692687E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EBD4C37-FF6F-9992-F092-96D206CCF00B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106642B2-745C-7708-9DA9-3C0F6005EFB1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3631A4A0-C166-F743-F8EF-BA7C567C7374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Circle: Hollow 23">
                <a:extLst>
                  <a:ext uri="{FF2B5EF4-FFF2-40B4-BE49-F238E27FC236}">
                    <a16:creationId xmlns:a16="http://schemas.microsoft.com/office/drawing/2014/main" id="{06FDFC90-E975-0AD9-92A7-EFD8695C4404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8F8F5B1-B0C4-1F51-B795-44C95AEF2229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6BD22272-466C-9B07-5CEC-049A8B61A5B4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A7D7EE2F-347B-FF64-27F9-54D3BAC62904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2D7DD23A-BEB6-7656-26BC-4FC7FB785F78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11C25AE9-1816-626C-4791-8BBFA186EDC7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1B187DC-9918-8ADC-236A-B00F093DFDE5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5" name="Circle: Hollow 14">
                <a:extLst>
                  <a:ext uri="{FF2B5EF4-FFF2-40B4-BE49-F238E27FC236}">
                    <a16:creationId xmlns:a16="http://schemas.microsoft.com/office/drawing/2014/main" id="{232CE31E-86DC-0FE5-432D-0B390E6BFDF7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B4EF52C8-F1D3-7EAE-1FAA-A3088350618B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37D22BA-CFA8-6BAD-12EF-6CAAE8FD26D0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637A06B-8E26-B15F-AB8C-A67A1E79723B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7621B2AA-F5D8-DE90-EC98-9FB154C25914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26171B9B-7F0A-A90F-E800-6D90FE2D16D2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F4E4D7AE-838E-AC18-EB76-C2644090BBBB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743407C6-ED8C-CF44-BCA9-6CD123DC068E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78B11491-41AD-2FE1-8773-8712D3AA8E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04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11" grpId="0"/>
      <p:bldP spid="1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495308" y="894656"/>
            <a:ext cx="9367149" cy="60125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lnSpc>
                <a:spcPct val="107000"/>
              </a:lnSpc>
              <a:spcAft>
                <a:spcPts val="800"/>
              </a:spcAft>
              <a:defRPr sz="4000" b="1">
                <a:solidFill>
                  <a:srgbClr val="BF8F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“I” Statements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515360" y="867672"/>
            <a:ext cx="4955905" cy="5914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Classroom Facilitator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633218" y="2092723"/>
            <a:ext cx="83993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ea typeface="Cambria" panose="02040503050406030204" pitchFamily="18" charset="0"/>
              </a:rPr>
              <a:t> I can make students engaged with questioning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701957" y="3060279"/>
            <a:ext cx="42618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ea typeface="Cambria" panose="02040503050406030204" pitchFamily="18" charset="0"/>
              </a:rPr>
              <a:t> I can create online poll</a:t>
            </a:r>
          </a:p>
        </p:txBody>
      </p:sp>
      <p:sp>
        <p:nvSpPr>
          <p:cNvPr id="5" name="Rectangle 4"/>
          <p:cNvSpPr/>
          <p:nvPr/>
        </p:nvSpPr>
        <p:spPr>
          <a:xfrm>
            <a:off x="3061173" y="4109063"/>
            <a:ext cx="55434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ea typeface="Cambria" panose="02040503050406030204" pitchFamily="18" charset="0"/>
              </a:rPr>
              <a:t>I can create Google classroom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6BF514C-CDD6-9B97-8FCD-07CDDA834702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0EA41EC-DDEB-7560-C885-AB6A609E2109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1D1D8A5-043B-8269-5FF7-61865413FAA1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06F12D07-52E1-C751-E266-58F888277740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Circle: Hollow 23">
                <a:extLst>
                  <a:ext uri="{FF2B5EF4-FFF2-40B4-BE49-F238E27FC236}">
                    <a16:creationId xmlns:a16="http://schemas.microsoft.com/office/drawing/2014/main" id="{4C2DFBB6-75F1-C91D-DAD0-C9049CDC1110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C81DF08-3A5A-8059-704B-5CDF321DA788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9DB10946-7D8B-FB8F-981D-BE68BBD9DD07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34A67F36-E3A1-2180-2BDB-18A71901C9A5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736879E5-DF1B-F0FC-6BFE-C0FE7BD06834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236B5457-BEF2-E3D5-BD16-652E543A1E2D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2EEA4D8-EFAB-4EFE-9538-55013F795716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5" name="Circle: Hollow 14">
                <a:extLst>
                  <a:ext uri="{FF2B5EF4-FFF2-40B4-BE49-F238E27FC236}">
                    <a16:creationId xmlns:a16="http://schemas.microsoft.com/office/drawing/2014/main" id="{F5C724D5-771C-9F4F-BE65-A3C945B49D33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BFACEDF6-AFB9-87E9-2F67-59E1D86AA3E8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1901E31-8E7C-F675-699A-DA8A47D4B1C8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FCDE82C-7B69-41F8-BB51-4180F4BC9A40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1FB9EB13-81D6-7443-DA9A-2AD458FA69F1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031FE3D3-E236-5992-93AF-EEAA342FF120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5763868F-31DB-425D-F16D-A4416C98F805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F79FB091-FAE8-DE93-53A4-7CE130B9A526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E8CFCD30-C335-3C5E-8847-8D1A64633A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949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/>
      <p:bldP spid="12" grpId="0"/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535948" y="864176"/>
            <a:ext cx="9367149" cy="60125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lnSpc>
                <a:spcPct val="107000"/>
              </a:lnSpc>
              <a:spcAft>
                <a:spcPts val="800"/>
              </a:spcAft>
              <a:defRPr sz="4000" b="1">
                <a:solidFill>
                  <a:srgbClr val="BF8F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“I” Statements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647440" y="864176"/>
            <a:ext cx="5128986" cy="5533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Academic Facilitator</a:t>
            </a:r>
          </a:p>
        </p:txBody>
      </p:sp>
      <p:sp>
        <p:nvSpPr>
          <p:cNvPr id="2" name="Rectangle 1"/>
          <p:cNvSpPr/>
          <p:nvPr/>
        </p:nvSpPr>
        <p:spPr>
          <a:xfrm>
            <a:off x="2081601" y="1827417"/>
            <a:ext cx="73187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ea typeface="Cambria" panose="02040503050406030204" pitchFamily="18" charset="0"/>
              </a:rPr>
              <a:t>I can create groups in Google Classroom</a:t>
            </a:r>
          </a:p>
        </p:txBody>
      </p:sp>
      <p:sp>
        <p:nvSpPr>
          <p:cNvPr id="3" name="Rectangle 2"/>
          <p:cNvSpPr/>
          <p:nvPr/>
        </p:nvSpPr>
        <p:spPr>
          <a:xfrm>
            <a:off x="1441458" y="2859171"/>
            <a:ext cx="85990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ea typeface="Cambria" panose="02040503050406030204" pitchFamily="18" charset="0"/>
              </a:rPr>
              <a:t>I can manage learning content on mobile device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55070" y="3986942"/>
            <a:ext cx="93717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ea typeface="Cambria" panose="02040503050406030204" pitchFamily="18" charset="0"/>
              </a:rPr>
              <a:t>I can upload and download files to virtual classroom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557212" y="5114713"/>
            <a:ext cx="63675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ea typeface="Cambria" panose="02040503050406030204" pitchFamily="18" charset="0"/>
              </a:rPr>
              <a:t>I can share large files with students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48C97A1-FFCE-2089-70D9-FBC0350BF42E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3FF0309-F255-B72E-CFED-1168301063BA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7B51CDF3-D7F7-13DD-F713-B077E1468632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28F7E570-023F-1C5E-092C-3CCBD79EEF95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Circle: Hollow 24">
                <a:extLst>
                  <a:ext uri="{FF2B5EF4-FFF2-40B4-BE49-F238E27FC236}">
                    <a16:creationId xmlns:a16="http://schemas.microsoft.com/office/drawing/2014/main" id="{21B5BD1B-643E-540B-4785-CAA33C110501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26C2E4F-E47F-79B0-FAEE-45BBFABE7556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D75D1A8F-E929-7D02-AD09-AC209E860F02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378FBC01-A26E-06E4-9D7D-F784F484C2C3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A0CEEF44-4488-9DAB-8BD3-B3D748C60643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3E428314-B7D9-B9E1-38DE-092A3BD8AD6E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3A606FF-C012-A649-F7A0-9C7D06EAC227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6" name="Circle: Hollow 15">
                <a:extLst>
                  <a:ext uri="{FF2B5EF4-FFF2-40B4-BE49-F238E27FC236}">
                    <a16:creationId xmlns:a16="http://schemas.microsoft.com/office/drawing/2014/main" id="{24060028-E082-A339-6DC2-13FE0D020695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C88B1DEF-4512-F462-1B26-B180D9712EBB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776C9678-E07B-5D84-4C5F-D9DD757388CF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05F66D7-79FF-6C06-3E7F-2D9D93340BFB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252C05A4-DA41-67D4-DFFC-F1D7FA79F4CE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5C90F06F-B133-E212-9127-E63A0FBC8941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A8DA3159-730A-E055-F618-22C9FEF05FB3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0428242-A1EF-3FEE-D5E0-3AF3C69ECDB6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857243DB-19D5-4984-08A9-2B4056E424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383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/>
      <p:bldP spid="11" grpId="0"/>
      <p:bldP spid="1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495308" y="996256"/>
            <a:ext cx="9367149" cy="60125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lnSpc>
                <a:spcPct val="107000"/>
              </a:lnSpc>
              <a:spcAft>
                <a:spcPts val="800"/>
              </a:spcAft>
              <a:defRPr sz="4000" b="1">
                <a:solidFill>
                  <a:srgbClr val="BF8F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“I” Statements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20720" y="996256"/>
            <a:ext cx="5711009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eContent Developer</a:t>
            </a:r>
          </a:p>
        </p:txBody>
      </p:sp>
      <p:sp>
        <p:nvSpPr>
          <p:cNvPr id="2" name="Rectangle 1"/>
          <p:cNvSpPr/>
          <p:nvPr/>
        </p:nvSpPr>
        <p:spPr>
          <a:xfrm>
            <a:off x="1696548" y="1872222"/>
            <a:ext cx="78311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ea typeface="Cambria" panose="02040503050406030204" pitchFamily="18" charset="0"/>
              </a:rPr>
              <a:t> I can change the audio–video format online</a:t>
            </a:r>
          </a:p>
        </p:txBody>
      </p:sp>
      <p:sp>
        <p:nvSpPr>
          <p:cNvPr id="3" name="Rectangle 2"/>
          <p:cNvSpPr/>
          <p:nvPr/>
        </p:nvSpPr>
        <p:spPr>
          <a:xfrm>
            <a:off x="2088642" y="2869110"/>
            <a:ext cx="70469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ea typeface="Cambria" panose="02040503050406030204" pitchFamily="18" charset="0"/>
              </a:rPr>
              <a:t>I can record the screen using Camtasia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953815" y="3910803"/>
            <a:ext cx="53166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ea typeface="Cambria" panose="02040503050406030204" pitchFamily="18" charset="0"/>
              </a:rPr>
              <a:t>I can insert audio in the video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8997" y="4981250"/>
            <a:ext cx="96062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ea typeface="Cambria" panose="02040503050406030204" pitchFamily="18" charset="0"/>
              </a:rPr>
              <a:t>I can use online material considering copyright issues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A49C0BD-4C75-F1B7-300F-96D070881269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8AF1CA0-9EEE-AB2C-9E68-81E62F783E5E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5190D94B-268A-5F92-6E1A-A198ACCDFB19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E4687C7C-00C7-AE27-12A1-27420B197E04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Circle: Hollow 24">
                <a:extLst>
                  <a:ext uri="{FF2B5EF4-FFF2-40B4-BE49-F238E27FC236}">
                    <a16:creationId xmlns:a16="http://schemas.microsoft.com/office/drawing/2014/main" id="{E35E87A7-193B-8176-C0FD-0E263807699A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7290052-6E3B-2632-2C51-2CB786D92E92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7F96B17C-5584-B51D-F332-5FFC48FF518D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12DE67D0-C212-857E-2B8A-B1F03E471668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DFA52030-9AEC-7D75-DC79-FFF5F33ADD37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28DD3E5B-940F-BEBC-E83C-6FC6D5B56C33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5046EB3-F060-B105-E434-B290977C3673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6" name="Circle: Hollow 15">
                <a:extLst>
                  <a:ext uri="{FF2B5EF4-FFF2-40B4-BE49-F238E27FC236}">
                    <a16:creationId xmlns:a16="http://schemas.microsoft.com/office/drawing/2014/main" id="{CE55C2DE-9CA9-5E4C-6D2D-8914676074E8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167937D3-354B-F68B-D180-9C81F25FCCAE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CFD773A7-BA59-4345-4B50-E2BB3A33B784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7C3CB54-7227-5DCF-C99C-04BE283ABD9E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251127BD-6403-2CA6-8255-D9B58FA05F50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ABCA8819-1528-ECF3-B158-54DD43A18769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D97726DC-7A1F-D38E-B6B8-057B3BBDC4B2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1924B709-B653-7EA4-9410-84EF37BCBF11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20C7DA04-577D-DD92-D021-F2466E10F3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3525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/>
      <p:bldP spid="11" grpId="0"/>
      <p:bldP spid="1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495308" y="904816"/>
            <a:ext cx="9367149" cy="60125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lnSpc>
                <a:spcPct val="107000"/>
              </a:lnSpc>
              <a:spcAft>
                <a:spcPts val="800"/>
              </a:spcAft>
              <a:defRPr sz="4000" b="1">
                <a:solidFill>
                  <a:srgbClr val="BF8F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“I” Statements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541645" y="928764"/>
            <a:ext cx="5041268" cy="55335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eAssessment Developer</a:t>
            </a:r>
          </a:p>
        </p:txBody>
      </p:sp>
      <p:sp>
        <p:nvSpPr>
          <p:cNvPr id="2" name="Rectangle 1"/>
          <p:cNvSpPr/>
          <p:nvPr/>
        </p:nvSpPr>
        <p:spPr>
          <a:xfrm>
            <a:off x="1897412" y="1941717"/>
            <a:ext cx="74721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 I can prepare different types of questions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3541645" y="3386779"/>
            <a:ext cx="41837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I can create online test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1236" y="4831841"/>
            <a:ext cx="97445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I can construct questions based on Bloom’s Taxonomy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CAC35FF-BF54-E60A-3967-E6234A2C6A0A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BCA992B-B5EF-BFCA-EEE7-67B3E5998710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979B5711-807E-7F6E-7BCB-7A0813EAFB9B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CF12584B-37B5-34D9-8693-6012FCE71457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Circle: Hollow 23">
                <a:extLst>
                  <a:ext uri="{FF2B5EF4-FFF2-40B4-BE49-F238E27FC236}">
                    <a16:creationId xmlns:a16="http://schemas.microsoft.com/office/drawing/2014/main" id="{CB52682C-5819-1C06-CBCB-722DA3BA3191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0EEFABC-2683-2142-09E5-0F04A3D0237A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27F1D4D5-0849-B454-076F-654ADDD9A72E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D94ECDFD-04E1-90FA-30A6-508D6796EEA8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73FC62CA-B526-CDD7-5314-FE1A3605F88C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53EC6375-1ADD-B775-C467-CF7F860B9384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8B7B8C5-AAA4-CE49-6B93-880519BBE254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5" name="Circle: Hollow 14">
                <a:extLst>
                  <a:ext uri="{FF2B5EF4-FFF2-40B4-BE49-F238E27FC236}">
                    <a16:creationId xmlns:a16="http://schemas.microsoft.com/office/drawing/2014/main" id="{252C6928-8273-FE61-B6B7-354A892E0319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F34E38A6-1D38-94B7-C780-0E73B4DF799F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CD817E7-576C-1B9E-A67B-1462F0574557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FB6CE0A-3D44-977A-CA96-D055FFAA7A35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5178BCDE-3413-38E5-3081-4CC61660D14A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068F3C95-8865-0526-7AB6-30C38B60B28D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CD64E883-1541-C895-B814-1C6EC91E6B81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DFF852FF-8843-4696-F9C3-2D0B30CBA716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577FF04A-DFE9-5D19-94EE-2B334E9ED1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043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/>
      <p:bldP spid="1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495308" y="803216"/>
            <a:ext cx="9367149" cy="60125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lnSpc>
                <a:spcPct val="107000"/>
              </a:lnSpc>
              <a:spcAft>
                <a:spcPts val="800"/>
              </a:spcAft>
              <a:defRPr sz="4000" b="1">
                <a:solidFill>
                  <a:srgbClr val="BF8F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“I” Statements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769360" y="803215"/>
            <a:ext cx="4386350" cy="55335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eTutor</a:t>
            </a:r>
          </a:p>
        </p:txBody>
      </p:sp>
      <p:sp>
        <p:nvSpPr>
          <p:cNvPr id="2" name="Rectangle 1"/>
          <p:cNvSpPr/>
          <p:nvPr/>
        </p:nvSpPr>
        <p:spPr>
          <a:xfrm>
            <a:off x="2769397" y="1749091"/>
            <a:ext cx="58483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I can create a quiz in PowerPoint</a:t>
            </a:r>
          </a:p>
        </p:txBody>
      </p:sp>
      <p:sp>
        <p:nvSpPr>
          <p:cNvPr id="3" name="Rectangle 2"/>
          <p:cNvSpPr/>
          <p:nvPr/>
        </p:nvSpPr>
        <p:spPr>
          <a:xfrm>
            <a:off x="937454" y="2945744"/>
            <a:ext cx="9512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I can answer the real-time questions in Google Slides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68404" y="3930857"/>
            <a:ext cx="72503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I can create crosswords and worksheets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123308" y="5125996"/>
            <a:ext cx="5140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I can create engaging videos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CF5450B-634B-E7CA-C159-A3E3E8040E81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FCE300-9479-0352-D8BB-8DE84D3D40D8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DA53595A-13F9-2AC7-318E-5DEA3A25BCF5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0A41A8B8-2D98-D997-DF96-020DF980494B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Circle: Hollow 24">
                <a:extLst>
                  <a:ext uri="{FF2B5EF4-FFF2-40B4-BE49-F238E27FC236}">
                    <a16:creationId xmlns:a16="http://schemas.microsoft.com/office/drawing/2014/main" id="{F71AED53-F354-241B-1098-F7A2D05F9BB5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15560A9-B10F-E916-BBF8-607BF0A36EFC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3315A95E-10C2-CB51-6C11-83BEC8E37017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82403296-A152-8875-F599-8ED111484203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E48E463C-190F-8374-BDE5-15C64AFF42D7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B2F05B68-CA63-4661-98BE-F8EFE22B26F5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5E3C9E-22A3-0F9B-F9DD-03F513EF688F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6" name="Circle: Hollow 15">
                <a:extLst>
                  <a:ext uri="{FF2B5EF4-FFF2-40B4-BE49-F238E27FC236}">
                    <a16:creationId xmlns:a16="http://schemas.microsoft.com/office/drawing/2014/main" id="{BBDF8AF4-9717-323E-FC02-CB5D2A0523C5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1D2C191F-B980-5A17-357D-8B5F3732B592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ED93D9B2-562C-6A1A-C5BA-B0351486B5C9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1F37628-472F-7EAD-A7E5-F8DC244EA708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C13AD245-DA79-F937-70F7-E9744A8EF106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31EE764B-D85B-7769-6765-E7B877F97A90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418BCB0-7947-7060-9821-C08606E0EA1E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0C34A560-A02A-9DC1-0A5C-526C8A484BFA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A36046B9-C8E0-8C73-E9E0-C75543C793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06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2C50905-9786-8B07-BAC9-CE1FF00A554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B50D8D0-B9FF-6BD8-A696-41B577E6BCEA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C75A67D6-8CFF-3910-678D-D560B502284C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BDB943C-B248-FB07-D47C-0A3B88F7D958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Circle: Hollow 24">
                <a:extLst>
                  <a:ext uri="{FF2B5EF4-FFF2-40B4-BE49-F238E27FC236}">
                    <a16:creationId xmlns:a16="http://schemas.microsoft.com/office/drawing/2014/main" id="{09D83109-F216-BEF0-304D-657A8D677049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F484BE1-7EA8-6B1A-0AEA-69AFC6916D87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6D92D0F-ACB5-034A-8866-84E13EAF44F2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0B71DE0-EAE5-F89A-C539-CF2E6D49E2B6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944C5C2-4914-33FD-7C41-2E6F20F3256F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17DEDA28-5030-45CE-0CA1-6DEC779476FC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AC1644E-BF8E-365E-F37D-AE1C6F6A4096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6" name="Circle: Hollow 15">
                <a:extLst>
                  <a:ext uri="{FF2B5EF4-FFF2-40B4-BE49-F238E27FC236}">
                    <a16:creationId xmlns:a16="http://schemas.microsoft.com/office/drawing/2014/main" id="{B9570885-0E45-60C1-F247-711F075979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D91FC1B-3E2C-BA27-C3F5-974AE0F3C752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05B48226-DBEF-7AAB-8C74-95C02EDDC025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EC57A71-2386-6F3C-AECE-25254894B6A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7C8839BB-4D6F-01FA-6879-2D841F3F9CC6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4D4B2008-53BE-8EC4-392E-65EF7928424A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2403B3D5-7CCF-744B-DE21-8A7142579392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7B114DD-4E48-3467-457B-207375EE307F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6" name="Title 25">
            <a:extLst>
              <a:ext uri="{FF2B5EF4-FFF2-40B4-BE49-F238E27FC236}">
                <a16:creationId xmlns:a16="http://schemas.microsoft.com/office/drawing/2014/main" id="{C7DA7AD3-D6BE-8B63-8993-3303B68DB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292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IN" sz="4400" dirty="0"/>
              <a:t>MKCL’s Educational Programs</a:t>
            </a:r>
          </a:p>
        </p:txBody>
      </p:sp>
      <p:pic>
        <p:nvPicPr>
          <p:cNvPr id="2" name="Picture 1" descr="A close-up of a logo&#10;&#10;AI-generated content may be incorrect.">
            <a:extLst>
              <a:ext uri="{FF2B5EF4-FFF2-40B4-BE49-F238E27FC236}">
                <a16:creationId xmlns:a16="http://schemas.microsoft.com/office/drawing/2014/main" id="{9363F822-6AD9-E673-CF81-A5D154CE4B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192" y="1568031"/>
            <a:ext cx="2264664" cy="1171979"/>
          </a:xfrm>
          <a:prstGeom prst="rect">
            <a:avLst/>
          </a:prstGeom>
        </p:spPr>
      </p:pic>
      <p:pic>
        <p:nvPicPr>
          <p:cNvPr id="4" name="Picture 3" descr="A logo for a course&#10;&#10;AI-generated content may be incorrect.">
            <a:extLst>
              <a:ext uri="{FF2B5EF4-FFF2-40B4-BE49-F238E27FC236}">
                <a16:creationId xmlns:a16="http://schemas.microsoft.com/office/drawing/2014/main" id="{35BBD52A-892F-3D4E-CEF1-3E88AFBA80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077" y="3026688"/>
            <a:ext cx="2138867" cy="1089668"/>
          </a:xfrm>
          <a:prstGeom prst="rect">
            <a:avLst/>
          </a:prstGeom>
        </p:spPr>
      </p:pic>
      <p:pic>
        <p:nvPicPr>
          <p:cNvPr id="6" name="Picture 5" descr="A logo with text on it&#10;&#10;AI-generated content may be incorrect.">
            <a:extLst>
              <a:ext uri="{FF2B5EF4-FFF2-40B4-BE49-F238E27FC236}">
                <a16:creationId xmlns:a16="http://schemas.microsoft.com/office/drawing/2014/main" id="{6C11310B-A67D-84C2-84A9-9F80631986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633" y="4339844"/>
            <a:ext cx="2406904" cy="12253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9D16AB4-5140-E3A1-707F-54F6948884B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3112" t="38090" r="24547" b="40836"/>
          <a:stretch>
            <a:fillRect/>
          </a:stretch>
        </p:blipFill>
        <p:spPr>
          <a:xfrm>
            <a:off x="6048827" y="2957108"/>
            <a:ext cx="2329545" cy="1135828"/>
          </a:xfrm>
          <a:custGeom>
            <a:avLst/>
            <a:gdLst>
              <a:gd name="connsiteX0" fmla="*/ 0 w 2964180"/>
              <a:gd name="connsiteY0" fmla="*/ 0 h 1445260"/>
              <a:gd name="connsiteX1" fmla="*/ 2964180 w 2964180"/>
              <a:gd name="connsiteY1" fmla="*/ 0 h 1445260"/>
              <a:gd name="connsiteX2" fmla="*/ 2964180 w 2964180"/>
              <a:gd name="connsiteY2" fmla="*/ 1445260 h 1445260"/>
              <a:gd name="connsiteX3" fmla="*/ 0 w 2964180"/>
              <a:gd name="connsiteY3" fmla="*/ 1445260 h 144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4180" h="1445260">
                <a:moveTo>
                  <a:pt x="0" y="0"/>
                </a:moveTo>
                <a:lnTo>
                  <a:pt x="2964180" y="0"/>
                </a:lnTo>
                <a:lnTo>
                  <a:pt x="2964180" y="1445260"/>
                </a:lnTo>
                <a:lnTo>
                  <a:pt x="0" y="1445260"/>
                </a:lnTo>
                <a:close/>
              </a:path>
            </a:pathLst>
          </a:custGeom>
        </p:spPr>
      </p:pic>
      <p:pic>
        <p:nvPicPr>
          <p:cNvPr id="30" name="Picture 29" descr="A close-up of a sign&#10;&#10;AI-generated content may be incorrect.">
            <a:extLst>
              <a:ext uri="{FF2B5EF4-FFF2-40B4-BE49-F238E27FC236}">
                <a16:creationId xmlns:a16="http://schemas.microsoft.com/office/drawing/2014/main" id="{938998A2-0DB8-3D84-1BB5-5C44D5AA9A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231" y="4376138"/>
            <a:ext cx="2329545" cy="126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22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5F4D1-6A31-11F7-43A6-90A0CAECDE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6665" y="2141318"/>
            <a:ext cx="8258670" cy="2575364"/>
          </a:xfrm>
        </p:spPr>
        <p:txBody>
          <a:bodyPr anchor="ctr">
            <a:normAutofit/>
          </a:bodyPr>
          <a:lstStyle/>
          <a:p>
            <a:r>
              <a:rPr lang="en-IN" sz="8000" dirty="0">
                <a:solidFill>
                  <a:srgbClr val="1F2D17"/>
                </a:solidFill>
              </a:rPr>
              <a:t>Academic Details</a:t>
            </a:r>
            <a:endParaRPr lang="en-IN" b="0" dirty="0">
              <a:solidFill>
                <a:srgbClr val="1F2D17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F83B62B-665E-1ECA-05B1-82471566D87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0BA7407-BEAA-5ECD-2FBA-79309694BA3B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7AB82-8D36-791E-DD7D-9485B7306659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B5DE1DB-3D13-7ACA-62A7-8C5807E10DC3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26265DA3-1FB1-9895-4BE6-B7B4970097BB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8AF74BC-BF9E-8303-3BFF-C8E5F660CA96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6C6568F-0D2B-DDA8-0096-E0676A55BA89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A373A02C-29DC-37BC-70E9-6CA4C68B288C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07715B5-0925-ED21-2F92-37D6149B5818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BE2A0E98-C409-5334-9823-8C8ECE6227F6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3C20E3C-83D1-FEB2-D81B-8ABD77D1FCCF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66816B1E-B7B9-CDB1-F168-E88DA2CF28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829C989-67CE-3EDA-6BEB-852FEEEC3B76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B8D3129-27F2-8D45-EA9F-0B27C52EA79B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942AAC1-5404-A7BC-BAA9-3DD8EC1B38F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3FE5806-EA3A-A867-EA1E-FC93315ED825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0DB3819-9622-B256-198A-3832AA85AFF0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297BC6F6-EA8E-F46F-5EB1-5B82B667561D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63B575D6-A9EC-978E-7AB3-3AB8C57B0B77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87B9545D-761C-430C-C654-92A23C8F68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28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31955-578F-8E38-6083-414683977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491490"/>
            <a:ext cx="10018713" cy="1752599"/>
          </a:xfrm>
        </p:spPr>
        <p:txBody>
          <a:bodyPr>
            <a:normAutofit/>
          </a:bodyPr>
          <a:lstStyle/>
          <a:p>
            <a:r>
              <a:rPr lang="en-US" sz="4400" b="1" u="sng" dirty="0">
                <a:cs typeface="Times New Roman" panose="02020603050405020304" pitchFamily="18" charset="0"/>
              </a:rPr>
              <a:t>Admission Mode:</a:t>
            </a:r>
            <a:endParaRPr lang="en-IN" sz="4400" b="1" u="sng" dirty="0"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38D00-FDA5-F736-6F1F-DCF5ACD24A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54859"/>
            <a:ext cx="10856913" cy="3502343"/>
          </a:xfrm>
        </p:spPr>
        <p:txBody>
          <a:bodyPr>
            <a:normAutofit/>
          </a:bodyPr>
          <a:lstStyle/>
          <a:p>
            <a:pPr lvl="3">
              <a:lnSpc>
                <a:spcPct val="115000"/>
              </a:lnSpc>
              <a:spcBef>
                <a:spcPts val="0"/>
              </a:spcBef>
            </a:pPr>
            <a:r>
              <a:rPr lang="en-US" sz="4000" dirty="0">
                <a:effectLst/>
                <a:latin typeface="Aptos" panose="020B0004020202020204" pitchFamily="34" charset="0"/>
                <a:ea typeface="Arial Unicode MS" panose="020B0604020202020204"/>
                <a:cs typeface="Times New Roman" panose="02020603050405020304" pitchFamily="18" charset="0"/>
              </a:rPr>
              <a:t>MS-ACIT (IT for Teachers)</a:t>
            </a:r>
            <a:r>
              <a:rPr lang="en-IN" sz="4000" dirty="0">
                <a:effectLst/>
                <a:latin typeface="Aptos" panose="020B0004020202020204" pitchFamily="34" charset="0"/>
                <a:ea typeface="Arial Unicode MS" panose="020B0604020202020204"/>
                <a:cs typeface="Times New Roman" panose="02020603050405020304" pitchFamily="18" charset="0"/>
              </a:rPr>
              <a:t>@</a:t>
            </a:r>
            <a:r>
              <a:rPr lang="en-US" sz="4000" dirty="0">
                <a:effectLst/>
                <a:latin typeface="Aptos" panose="020B0004020202020204" pitchFamily="34" charset="0"/>
                <a:ea typeface="Arial Unicode MS" panose="020B0604020202020204"/>
                <a:cs typeface="Times New Roman" panose="02020603050405020304" pitchFamily="18" charset="0"/>
              </a:rPr>
              <a:t>ALC </a:t>
            </a:r>
          </a:p>
          <a:p>
            <a:pPr lvl="3">
              <a:lnSpc>
                <a:spcPct val="115000"/>
              </a:lnSpc>
              <a:spcBef>
                <a:spcPts val="0"/>
              </a:spcBef>
            </a:pPr>
            <a:endParaRPr lang="en-US" sz="4000" dirty="0">
              <a:effectLst/>
              <a:latin typeface="Aptos" panose="020B0004020202020204" pitchFamily="34" charset="0"/>
              <a:ea typeface="Arial Unicode MS" panose="020B0604020202020204"/>
              <a:cs typeface="Times New Roman" panose="02020603050405020304" pitchFamily="18" charset="0"/>
            </a:endParaRPr>
          </a:p>
          <a:p>
            <a:pPr lvl="3">
              <a:lnSpc>
                <a:spcPct val="115000"/>
              </a:lnSpc>
              <a:spcBef>
                <a:spcPts val="0"/>
              </a:spcBef>
            </a:pPr>
            <a:r>
              <a:rPr lang="en-US" sz="4000" dirty="0">
                <a:effectLst/>
                <a:latin typeface="Aptos" panose="020B0004020202020204" pitchFamily="34" charset="0"/>
                <a:ea typeface="Arial Unicode MS" panose="020B0604020202020204"/>
                <a:cs typeface="Times New Roman" panose="02020603050405020304" pitchFamily="18" charset="0"/>
              </a:rPr>
              <a:t>MS-ACIT (IT for Teachers)@Home</a:t>
            </a:r>
          </a:p>
          <a:p>
            <a:pPr marL="1371600" lvl="3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4000" dirty="0"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42A0562-772D-B4B7-24C4-B7F01404B805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0FFDB90-CA28-1317-78F5-B6AB8FC20B1F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B94C535D-1CFD-35D9-16A3-51ED78165F19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A23BFD43-3A96-FAA5-38AE-11E9A7038880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BCD4B481-D9EA-FD56-8682-B26FF6CA39C9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2445645-601B-1B11-CE37-7858D5BD6A33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BBD79D22-AB57-860F-AD63-B2D4BA12D9B9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2DEA6BE-46D1-A67A-23E0-020D6099DCAE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8A1513C-3028-9011-000B-8AA9FDC3AB53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Circle: Hollow 18">
                <a:extLst>
                  <a:ext uri="{FF2B5EF4-FFF2-40B4-BE49-F238E27FC236}">
                    <a16:creationId xmlns:a16="http://schemas.microsoft.com/office/drawing/2014/main" id="{89E216E8-DF32-1423-ABC1-8A233083B603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6C50534-840A-5C2C-8D6C-4B55D80054B0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3" name="Circle: Hollow 12">
                <a:extLst>
                  <a:ext uri="{FF2B5EF4-FFF2-40B4-BE49-F238E27FC236}">
                    <a16:creationId xmlns:a16="http://schemas.microsoft.com/office/drawing/2014/main" id="{362CBA02-6040-3645-059E-127CE4B7D907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4177772D-2236-8611-9877-91B894AF3118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F8EE36C-84BE-E5AC-6D84-89FC06568193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0119560-E71C-EBA4-203B-91DEF2801E4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D98399A2-CDA8-CF20-4EE6-10A5D8B59B38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47979B01-FF9B-FB72-5534-05658417624D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76013784-ED48-297F-85C8-49B8E71CCC01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3E40D56A-A1EB-D796-64DB-5AA6B628CB52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DC1BDF32-DE43-C144-4D87-12BB4CD38D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67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31955-578F-8E38-6083-414683977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643" y="491490"/>
            <a:ext cx="10018713" cy="1752599"/>
          </a:xfrm>
        </p:spPr>
        <p:txBody>
          <a:bodyPr>
            <a:normAutofit/>
          </a:bodyPr>
          <a:lstStyle/>
          <a:p>
            <a:r>
              <a:rPr lang="en-US" sz="4400" b="1" u="sng" dirty="0">
                <a:cs typeface="Times New Roman" panose="02020603050405020304" pitchFamily="18" charset="0"/>
              </a:rPr>
              <a:t>Course Duration:</a:t>
            </a:r>
            <a:endParaRPr lang="en-IN" sz="4400" b="1" u="sng" dirty="0"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38D00-FDA5-F736-6F1F-DCF5ACD24A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08809"/>
            <a:ext cx="10856913" cy="1085851"/>
          </a:xfrm>
        </p:spPr>
        <p:txBody>
          <a:bodyPr>
            <a:normAutofit/>
          </a:bodyPr>
          <a:lstStyle/>
          <a:p>
            <a:pPr marL="1371600" lvl="3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IN" sz="4000" dirty="0">
                <a:effectLst/>
                <a:latin typeface="Aptos" panose="020B0004020202020204" pitchFamily="34" charset="0"/>
                <a:ea typeface="Arial Unicode MS" panose="020B0604020202020204"/>
                <a:cs typeface="Times New Roman" panose="02020603050405020304" pitchFamily="18" charset="0"/>
              </a:rPr>
              <a:t>144 Hours</a:t>
            </a:r>
            <a:endParaRPr lang="en-US" sz="4000" dirty="0">
              <a:effectLst/>
              <a:latin typeface="Aptos" panose="020B0004020202020204" pitchFamily="34" charset="0"/>
              <a:ea typeface="Arial Unicode MS" panose="020B0604020202020204"/>
              <a:cs typeface="Times New Roman" panose="02020603050405020304" pitchFamily="18" charset="0"/>
            </a:endParaRPr>
          </a:p>
          <a:p>
            <a:pPr lvl="3">
              <a:lnSpc>
                <a:spcPct val="115000"/>
              </a:lnSpc>
              <a:spcBef>
                <a:spcPts val="0"/>
              </a:spcBef>
            </a:pPr>
            <a:endParaRPr lang="en-US" sz="4000" dirty="0">
              <a:effectLst/>
              <a:latin typeface="Aptos" panose="020B0004020202020204" pitchFamily="34" charset="0"/>
              <a:ea typeface="Arial Unicode MS" panose="020B0604020202020204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6FEBCFF-A943-8A65-F77C-D2ABAEA53B4C}"/>
              </a:ext>
            </a:extLst>
          </p:cNvPr>
          <p:cNvSpPr txBox="1">
            <a:spLocks/>
          </p:cNvSpPr>
          <p:nvPr/>
        </p:nvSpPr>
        <p:spPr>
          <a:xfrm>
            <a:off x="1239043" y="3249930"/>
            <a:ext cx="10018713" cy="1752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u="sng" dirty="0">
                <a:cs typeface="Times New Roman" panose="02020603050405020304" pitchFamily="18" charset="0"/>
              </a:rPr>
              <a:t>Language:</a:t>
            </a:r>
            <a:endParaRPr lang="en-IN" b="1" u="sng" dirty="0">
              <a:cs typeface="Times New Roman" panose="02020603050405020304" pitchFamily="18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9D78EFA-CB95-7979-9A33-C1A6808B7C66}"/>
              </a:ext>
            </a:extLst>
          </p:cNvPr>
          <p:cNvSpPr txBox="1">
            <a:spLocks/>
          </p:cNvSpPr>
          <p:nvPr/>
        </p:nvSpPr>
        <p:spPr>
          <a:xfrm>
            <a:off x="-64769" y="4655819"/>
            <a:ext cx="10488930" cy="1085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0" lvl="3" indent="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IN" sz="4000" dirty="0">
                <a:latin typeface="Aptos" panose="020B0004020202020204" pitchFamily="34" charset="0"/>
                <a:ea typeface="Arial Unicode MS" panose="020B0604020202020204"/>
                <a:cs typeface="Times New Roman" panose="02020603050405020304" pitchFamily="18" charset="0"/>
              </a:rPr>
              <a:t>English and Marathi</a:t>
            </a:r>
            <a:endParaRPr lang="en-US" sz="4000" dirty="0">
              <a:latin typeface="Aptos" panose="020B0004020202020204" pitchFamily="34" charset="0"/>
              <a:ea typeface="Arial Unicode MS" panose="020B0604020202020204"/>
              <a:cs typeface="Times New Roman" panose="02020603050405020304" pitchFamily="18" charset="0"/>
            </a:endParaRPr>
          </a:p>
          <a:p>
            <a:pPr lvl="3">
              <a:lnSpc>
                <a:spcPct val="115000"/>
              </a:lnSpc>
              <a:spcBef>
                <a:spcPts val="0"/>
              </a:spcBef>
            </a:pPr>
            <a:endParaRPr lang="en-US" sz="4000" dirty="0">
              <a:latin typeface="Aptos" panose="020B0004020202020204" pitchFamily="34" charset="0"/>
              <a:ea typeface="Arial Unicode MS" panose="020B0604020202020204"/>
              <a:cs typeface="Times New Roman" panose="020206030504050203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2D99279-5944-1505-5EC1-93DE129C18A2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A98E234-B3FA-2034-9860-A65159A26FE2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F6E1D7DF-B410-2D8B-230A-E954B53CEA49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28E51D91-3F57-D4CB-4499-84943D947DB9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Circle: Hollow 23">
                <a:extLst>
                  <a:ext uri="{FF2B5EF4-FFF2-40B4-BE49-F238E27FC236}">
                    <a16:creationId xmlns:a16="http://schemas.microsoft.com/office/drawing/2014/main" id="{23960072-15BD-6739-546D-A75467E23EAE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AF8FE91-21AF-792F-B08A-90079004E746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153EDC28-0662-4C16-DCE7-DD80093E073A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477C8427-CF52-BC9A-0801-03ADF93FBE7A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F6FB65B7-5F3D-B67F-76ED-634B25E82304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E6EDF69A-CA99-E7BC-7B83-C0756CE18214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A8BDE0A-B1BE-EEC6-6C60-5BFE7C48516A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5" name="Circle: Hollow 14">
                <a:extLst>
                  <a:ext uri="{FF2B5EF4-FFF2-40B4-BE49-F238E27FC236}">
                    <a16:creationId xmlns:a16="http://schemas.microsoft.com/office/drawing/2014/main" id="{14A03293-ACC6-617F-90EB-13BB8D1572D7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8ADB087A-7739-188A-8649-E532F7F5DBBB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06B7E49C-D947-CAE8-CC4F-AC0B128C352F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2524AB1-059A-F66D-0291-2F19D953BC05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047067B7-6463-D6E1-8990-4635D646AF6B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ADAC3BC6-6F08-A1F6-3734-33C8937C7E34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B227F2C9-19E6-2D95-6681-66D3436F215B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A2EB3B72-8B09-AFC7-EC54-F789971F21AB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E8649B79-4DCF-0A99-D7DF-F79036B4D4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34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17717-5279-400D-C0C9-8A19570AF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u="sng" dirty="0"/>
              <a:t>Duration: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AA748-BBE9-4DA5-7FA7-6A1F6E691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IN" sz="3600" dirty="0"/>
              <a:t>Total 144 Hours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2800" dirty="0"/>
              <a:t>50 Hours – Inform (concept understanding, demonstrations)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2800" dirty="0"/>
              <a:t>50 Hours – Perform (practice, hands-on tasks)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2800" dirty="0"/>
              <a:t>44 Hours – Reading Materials (self-study, exploration)</a:t>
            </a:r>
          </a:p>
          <a:p>
            <a:pPr marL="457200" lvl="1" indent="0">
              <a:buNone/>
            </a:pPr>
            <a:endParaRPr lang="en-IN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1C2CE32-A398-AB18-0614-956F6D09994A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95C7967-2507-49C5-D7AE-77043B96C2D8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3661152E-32D7-DCF2-C1A2-F878306FEDBB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1F3CD5D4-DBCA-BF65-1E99-7D53C8569A44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84AD763A-B605-DD3C-3087-CAA3183CD8EF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7FC2528-219D-BFB8-0566-D1CEB23FA253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499874DA-3FCE-BCA7-C1DB-72405AA64C32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88BBEBFB-3DF5-B79C-F52A-2C9A6E30894D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1612B16C-105C-2A98-06FD-FA413495D447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Circle: Hollow 18">
                <a:extLst>
                  <a:ext uri="{FF2B5EF4-FFF2-40B4-BE49-F238E27FC236}">
                    <a16:creationId xmlns:a16="http://schemas.microsoft.com/office/drawing/2014/main" id="{2B84B417-2F36-F92C-B3FC-D49DD5F9BD74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C747497-6A90-7482-721E-FBBA68B464BE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3" name="Circle: Hollow 12">
                <a:extLst>
                  <a:ext uri="{FF2B5EF4-FFF2-40B4-BE49-F238E27FC236}">
                    <a16:creationId xmlns:a16="http://schemas.microsoft.com/office/drawing/2014/main" id="{7D82D320-023A-ACC4-9308-48D0CE20C366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DDEFB94C-A6CC-3819-ED4B-F81AFD9FD8C3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09690938-9A07-725A-DCCA-576A5BA7BD27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4016BBB-ABC6-1D30-8B2C-35334BD556F9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F9CF887-95C0-84AE-4385-379CB1D44EAD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13876F3F-B001-63F6-1A4D-DA67AC2174FD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C846CFE2-59FE-87AC-0255-0051F64A352B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90F2D145-2F3F-97EA-9D45-6A1EE60A4E5C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4C5591CF-2B58-EAB0-B0F3-DA7007EBA7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43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31955-578F-8E38-6083-414683977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491490"/>
            <a:ext cx="10018713" cy="1752599"/>
          </a:xfrm>
        </p:spPr>
        <p:txBody>
          <a:bodyPr>
            <a:normAutofit/>
          </a:bodyPr>
          <a:lstStyle/>
          <a:p>
            <a:r>
              <a:rPr lang="en-US" sz="4400" b="1" u="sng" dirty="0">
                <a:cs typeface="Times New Roman" panose="02020603050405020304" pitchFamily="18" charset="0"/>
              </a:rPr>
              <a:t>Academics:</a:t>
            </a:r>
            <a:endParaRPr lang="en-IN" sz="4400" b="1" u="sng" dirty="0"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38D00-FDA5-F736-6F1F-DCF5ACD24A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35192"/>
            <a:ext cx="10856913" cy="3502343"/>
          </a:xfrm>
        </p:spPr>
        <p:txBody>
          <a:bodyPr>
            <a:normAutofit/>
          </a:bodyPr>
          <a:lstStyle/>
          <a:p>
            <a:pPr lvl="3">
              <a:lnSpc>
                <a:spcPct val="115000"/>
              </a:lnSpc>
              <a:spcBef>
                <a:spcPts val="0"/>
              </a:spcBef>
            </a:pPr>
            <a:endParaRPr lang="en-IN" sz="4000" dirty="0">
              <a:latin typeface="Aptos" panose="020B0004020202020204" pitchFamily="34" charset="0"/>
              <a:ea typeface="Arial Unicode MS" panose="020B0604020202020204"/>
              <a:cs typeface="Times New Roman" panose="02020603050405020304" pitchFamily="18" charset="0"/>
            </a:endParaRPr>
          </a:p>
          <a:p>
            <a:pPr lvl="3">
              <a:lnSpc>
                <a:spcPct val="115000"/>
              </a:lnSpc>
              <a:spcBef>
                <a:spcPts val="0"/>
              </a:spcBef>
            </a:pPr>
            <a:r>
              <a:rPr lang="en-IN" sz="4000" dirty="0">
                <a:effectLst/>
                <a:latin typeface="Aptos" panose="020B0004020202020204" pitchFamily="34" charset="0"/>
                <a:ea typeface="Arial Unicode MS" panose="020B0604020202020204"/>
                <a:cs typeface="Times New Roman" panose="02020603050405020304" pitchFamily="18" charset="0"/>
              </a:rPr>
              <a:t>Total 50 Sessions</a:t>
            </a:r>
            <a:endParaRPr lang="en-US" sz="4000" dirty="0">
              <a:effectLst/>
              <a:latin typeface="Aptos" panose="020B0004020202020204" pitchFamily="34" charset="0"/>
              <a:ea typeface="Arial Unicode MS" panose="020B0604020202020204"/>
              <a:cs typeface="Times New Roman" panose="02020603050405020304" pitchFamily="18" charset="0"/>
            </a:endParaRPr>
          </a:p>
          <a:p>
            <a:pPr lvl="3">
              <a:lnSpc>
                <a:spcPct val="115000"/>
              </a:lnSpc>
              <a:spcBef>
                <a:spcPts val="0"/>
              </a:spcBef>
            </a:pPr>
            <a:endParaRPr lang="en-US" sz="4000" dirty="0">
              <a:effectLst/>
              <a:latin typeface="Aptos" panose="020B0004020202020204" pitchFamily="34" charset="0"/>
              <a:ea typeface="Arial Unicode MS" panose="020B0604020202020204"/>
              <a:cs typeface="Times New Roman" panose="02020603050405020304" pitchFamily="18" charset="0"/>
            </a:endParaRPr>
          </a:p>
          <a:p>
            <a:pPr lvl="3">
              <a:lnSpc>
                <a:spcPct val="115000"/>
              </a:lnSpc>
              <a:spcBef>
                <a:spcPts val="0"/>
              </a:spcBef>
            </a:pPr>
            <a:r>
              <a:rPr lang="en-US" sz="4000" dirty="0">
                <a:effectLst/>
                <a:latin typeface="Aptos" panose="020B0004020202020204" pitchFamily="34" charset="0"/>
                <a:ea typeface="Arial Unicode MS" panose="020B0604020202020204"/>
                <a:cs typeface="Times New Roman" panose="02020603050405020304" pitchFamily="18" charset="0"/>
              </a:rPr>
              <a:t>2 Sessions Per Day</a:t>
            </a:r>
          </a:p>
          <a:p>
            <a:pPr lvl="3">
              <a:lnSpc>
                <a:spcPct val="115000"/>
              </a:lnSpc>
              <a:spcBef>
                <a:spcPts val="0"/>
              </a:spcBef>
            </a:pPr>
            <a:endParaRPr lang="en-US" sz="4000" dirty="0"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911CA57-E46F-9B70-D66A-6AC827B77186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B20C1AE-C8AA-2520-81F8-A8C75AED77B2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DFDE5911-D6CF-E599-8E65-9203EACEB8AC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C487DC47-4307-9642-E564-FDE557B0E9F0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45B9255A-BCFD-42AD-701F-475A9CA1985F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E069E6C-28CB-1F9E-3FD8-EC840977EDB3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BCA9F426-F2C3-E580-838D-B7B5261D1866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829D56EA-A383-7B4B-5959-B3AAD4EBFC65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E5B164C5-3035-D0A8-DF2D-14D109E3E955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Circle: Hollow 18">
                <a:extLst>
                  <a:ext uri="{FF2B5EF4-FFF2-40B4-BE49-F238E27FC236}">
                    <a16:creationId xmlns:a16="http://schemas.microsoft.com/office/drawing/2014/main" id="{83A3D2AF-5A31-FE3B-42B7-EDFB4AD67AD1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C087548-B9AD-2009-4762-4F60D5B7B3E5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3" name="Circle: Hollow 12">
                <a:extLst>
                  <a:ext uri="{FF2B5EF4-FFF2-40B4-BE49-F238E27FC236}">
                    <a16:creationId xmlns:a16="http://schemas.microsoft.com/office/drawing/2014/main" id="{AC8C5C88-3A63-031E-75BA-BBD7A25457F1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8D5626B8-BF45-26BF-A395-A278584CF810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1048DE2-ED14-2BBB-B1D1-CC58613CD02E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D4690E2-3925-56A9-DABA-7989F0720A99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5CF4F61-FE9D-2158-79AA-9D85F7EB7B5D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5FD62A75-96EB-D0DC-1199-AE26BD5A455C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D2960302-1BA5-96B0-3F90-B24FE9F79053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D8697AFD-C4EC-8428-9A95-1CFCA91E7C28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8316FF9C-D7AF-34E9-FB2D-400FF493FB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48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5F4D1-6A31-11F7-43A6-90A0CAECDE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6665" y="2141318"/>
            <a:ext cx="8258670" cy="2575364"/>
          </a:xfrm>
        </p:spPr>
        <p:txBody>
          <a:bodyPr anchor="ctr">
            <a:normAutofit/>
          </a:bodyPr>
          <a:lstStyle/>
          <a:p>
            <a:r>
              <a:rPr lang="en-IN" sz="8000" dirty="0">
                <a:solidFill>
                  <a:srgbClr val="1F2D17"/>
                </a:solidFill>
              </a:rPr>
              <a:t>Admission Details</a:t>
            </a:r>
            <a:endParaRPr lang="en-IN" b="0" dirty="0">
              <a:solidFill>
                <a:srgbClr val="1F2D17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B137A75-3586-3B03-F869-4346D6F189D4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7D70703-3E45-ED58-D78C-4D09D6B17AFC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7162B81D-9612-2B7B-C245-9FC2E289E2AA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993A56BE-78DD-4590-7D69-E2955DB1829E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670921A2-5091-440B-1183-A165987D1324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306A410-B0E4-F77E-8CDA-514DBB6C9661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A4736B62-5E07-550E-ECD1-5A15FCCF465F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C59D531A-5E4C-842C-E5D8-E79FD01131F5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D891B32-43A5-6169-9C9A-F79A410F8CB3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8BA3F696-53A9-7258-9C42-929AFEA929DD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8B4B8D2-42B7-CF0C-2DD2-F9C5AF00F950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414BB308-EF06-1DB2-6355-C782B69F5305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AD62AD06-BEDD-E956-22E3-B64D196DC9F5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A0A23011-3070-943C-FE7D-26B120EB583D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E76DC5B-BA86-9DFC-86FF-5296BAD48FDE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1162F556-CE9D-E279-CCD9-CDE23A213047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ABF3AD55-0ABF-A278-7E5A-4AAA204E6469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07C9A47A-2904-13EF-873A-1BFE76574BB9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42384C71-753C-85D1-305E-BD98BE6EEF90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E4165D10-64E2-C720-FCE4-C18FE07C24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30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1B36F-71F8-E781-5A1D-5E20252AB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224" y="2077971"/>
            <a:ext cx="10509215" cy="1231900"/>
          </a:xfrm>
        </p:spPr>
        <p:txBody>
          <a:bodyPr>
            <a:normAutofit/>
          </a:bodyPr>
          <a:lstStyle/>
          <a:p>
            <a:pPr algn="ctr"/>
            <a:r>
              <a:rPr lang="en-US" sz="3200" b="1" u="sng" dirty="0">
                <a:cs typeface="Times New Roman" panose="02020603050405020304" pitchFamily="18" charset="0"/>
              </a:rPr>
              <a:t>Admission, Learning and Examinations Calendar for </a:t>
            </a:r>
            <a:br>
              <a:rPr lang="en-US" sz="3200" b="1" u="sng" dirty="0">
                <a:cs typeface="Times New Roman" panose="02020603050405020304" pitchFamily="18" charset="0"/>
              </a:rPr>
            </a:br>
            <a:r>
              <a:rPr lang="en-US" sz="3200" b="1" u="sng" dirty="0">
                <a:cs typeface="Times New Roman" panose="02020603050405020304" pitchFamily="18" charset="0"/>
              </a:rPr>
              <a:t>MS-ACIT Course in the year 2026</a:t>
            </a:r>
            <a:endParaRPr lang="en-IN" sz="3200" b="1" u="sng" dirty="0"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A354D99-53CB-E9F9-AA74-501B38B55F1D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2C17D43-EF31-F391-9A3A-9863620CF52F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DC451153-3DD1-638A-6689-2433446D9F0E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AD2B782B-1999-7D5D-CFFB-D0B87ECB1F1B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DA0CCE68-A106-8A12-D1F5-46525D6797E4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E30CC5C-B3D8-9594-FA43-15423E54D97A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33594500-DC8F-36C6-83F1-7166468CCE0E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D94A6ED2-B6E5-389D-6260-4CB01DED8C05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27FEEA5F-E707-FA7B-B63E-391B6AFB2BCB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Circle: Hollow 18">
                <a:extLst>
                  <a:ext uri="{FF2B5EF4-FFF2-40B4-BE49-F238E27FC236}">
                    <a16:creationId xmlns:a16="http://schemas.microsoft.com/office/drawing/2014/main" id="{564ACBFE-45A5-AE96-D236-B3ADAC650B20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5F6A3D4-2930-9A1D-D1B6-DB3AD48612E5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3" name="Circle: Hollow 12">
                <a:extLst>
                  <a:ext uri="{FF2B5EF4-FFF2-40B4-BE49-F238E27FC236}">
                    <a16:creationId xmlns:a16="http://schemas.microsoft.com/office/drawing/2014/main" id="{CB02C2FF-537E-2B10-5202-9F147791B130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0A615FFE-1851-1D3C-C8C2-63B554C72BAC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AE7E5A9C-CC05-FD52-61E1-CF4D30BB26F6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03ADDD8-AB6D-CC7E-1D45-AB801D0CCF21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E82142BB-9B91-AAAC-1C0C-318AF73C87EB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06F40757-1F6B-5874-9874-9CA3362820A2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6D83D977-CBA5-E9D2-32E2-1C472C2B5976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19D38469-6494-CCCB-DA0F-598F72D9BC90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060576DA-DD8B-A156-21A5-DBA32A6F2B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0E197F1-0FEC-2598-CB34-510CC4197747}"/>
              </a:ext>
            </a:extLst>
          </p:cNvPr>
          <p:cNvSpPr txBox="1"/>
          <p:nvPr/>
        </p:nvSpPr>
        <p:spPr>
          <a:xfrm>
            <a:off x="3326920" y="3774622"/>
            <a:ext cx="5538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dirty="0">
                <a:hlinkClick r:id="rId3"/>
              </a:rPr>
              <a:t>https://msacit.mkcl.org/admission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359479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17717-5279-400D-C0C9-8A19570AF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u="sng" dirty="0"/>
              <a:t>September 2026 Batch Schedule: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92FF16D-6D17-9960-1933-081FF7249E1B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16DABFD-4F92-59EC-25D5-D2DB5D1004B2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C6F426D7-1218-B5C7-E903-2B18DDD76190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09D5792E-0672-C295-14C4-F71CA922F075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7F7EF309-CEB5-9A2E-52AE-1D1E5841552C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A75BC78-0875-5EDE-1664-426B972627E9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19B92E0D-5FD8-6B1E-63D6-BCFDB806DA1C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09DEBA4E-AC17-B79E-3D40-4159C65020B5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7E0CD01F-6978-594F-BF39-BC8ED44AFC4A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Circle: Hollow 18">
                <a:extLst>
                  <a:ext uri="{FF2B5EF4-FFF2-40B4-BE49-F238E27FC236}">
                    <a16:creationId xmlns:a16="http://schemas.microsoft.com/office/drawing/2014/main" id="{D34C2B53-53E7-021B-3F3B-F5E1C2FBA11D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A950979-E129-D1EC-D25A-4052173D7F74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3" name="Circle: Hollow 12">
                <a:extLst>
                  <a:ext uri="{FF2B5EF4-FFF2-40B4-BE49-F238E27FC236}">
                    <a16:creationId xmlns:a16="http://schemas.microsoft.com/office/drawing/2014/main" id="{DC98F07D-7832-64F7-E9C7-B3BFE7C33917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54A7F2ED-CD97-4FB1-96CE-D753EA0B0439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ADCF605C-994B-6C34-8B15-E2D01D4248DB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B63A1BE-900C-FC91-9481-71C6C5FB2E2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9BE6A8D5-F894-5435-229F-C6591D460EB5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551D30D1-5CED-0036-64F8-C78DAE6CDF05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D84577AC-3728-345B-6EB5-0095C19861EE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08907E16-49D4-4CE2-E25B-8EC840F6E11A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B2332C21-E4D8-EA80-3D3B-1CE251E01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8937932"/>
              </p:ext>
            </p:extLst>
          </p:nvPr>
        </p:nvGraphicFramePr>
        <p:xfrm>
          <a:off x="1007296" y="2316896"/>
          <a:ext cx="9938514" cy="1550641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2067121">
                  <a:extLst>
                    <a:ext uri="{9D8B030D-6E8A-4147-A177-3AD203B41FA5}">
                      <a16:colId xmlns:a16="http://schemas.microsoft.com/office/drawing/2014/main" val="2392648113"/>
                    </a:ext>
                  </a:extLst>
                </a:gridCol>
                <a:gridCol w="2593138">
                  <a:extLst>
                    <a:ext uri="{9D8B030D-6E8A-4147-A177-3AD203B41FA5}">
                      <a16:colId xmlns:a16="http://schemas.microsoft.com/office/drawing/2014/main" val="143998950"/>
                    </a:ext>
                  </a:extLst>
                </a:gridCol>
                <a:gridCol w="2605177">
                  <a:extLst>
                    <a:ext uri="{9D8B030D-6E8A-4147-A177-3AD203B41FA5}">
                      <a16:colId xmlns:a16="http://schemas.microsoft.com/office/drawing/2014/main" val="2218363416"/>
                    </a:ext>
                  </a:extLst>
                </a:gridCol>
                <a:gridCol w="2673078">
                  <a:extLst>
                    <a:ext uri="{9D8B030D-6E8A-4147-A177-3AD203B41FA5}">
                      <a16:colId xmlns:a16="http://schemas.microsoft.com/office/drawing/2014/main" val="3303824376"/>
                    </a:ext>
                  </a:extLst>
                </a:gridCol>
              </a:tblGrid>
              <a:tr h="935262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buNone/>
                      </a:pPr>
                      <a:r>
                        <a:rPr lang="en-IN" sz="1800" dirty="0">
                          <a:effectLst/>
                        </a:rPr>
                        <a:t>Batch</a:t>
                      </a:r>
                      <a:endParaRPr lang="en-IN" sz="1800" dirty="0"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buNone/>
                      </a:pPr>
                      <a:r>
                        <a:rPr lang="en-IN" sz="1800" dirty="0">
                          <a:effectLst/>
                        </a:rPr>
                        <a:t>Last Date of Admission</a:t>
                      </a:r>
                      <a:endParaRPr lang="en-IN" sz="1800" dirty="0"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buNone/>
                      </a:pPr>
                      <a:r>
                        <a:rPr lang="en-IN" sz="1800" dirty="0">
                          <a:effectLst/>
                        </a:rPr>
                        <a:t>Last Date of Learning</a:t>
                      </a:r>
                      <a:endParaRPr lang="en-IN" sz="1800" dirty="0"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IN" sz="18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Tentative Date of Exam</a:t>
                      </a:r>
                      <a:endParaRPr lang="en-IN" sz="1800" dirty="0"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08185804"/>
                  </a:ext>
                </a:extLst>
              </a:tr>
              <a:tr h="22112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buNone/>
                      </a:pPr>
                      <a:r>
                        <a:rPr lang="en-IN" sz="1800" dirty="0">
                          <a:effectLst/>
                        </a:rPr>
                        <a:t>September 2026</a:t>
                      </a:r>
                      <a:endParaRPr lang="en-IN" sz="1800" dirty="0"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buNone/>
                      </a:pPr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Friday</a:t>
                      </a:r>
                      <a:br>
                        <a:rPr lang="en-IN" sz="1800" dirty="0"/>
                      </a:br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September 25, 2026</a:t>
                      </a:r>
                      <a:endParaRPr lang="en-IN" sz="1800" dirty="0"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buNone/>
                      </a:pPr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Monday</a:t>
                      </a:r>
                      <a:br>
                        <a:rPr lang="en-IN" sz="1800" dirty="0"/>
                      </a:br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November 30, 2026</a:t>
                      </a:r>
                      <a:endParaRPr lang="en-IN" sz="1800" dirty="0"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IN" sz="1800" dirty="0">
                          <a:effectLst/>
                        </a:rPr>
                        <a:t>December 10-15, 2026</a:t>
                      </a:r>
                      <a:endParaRPr lang="en-IN" sz="1800" dirty="0"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78328548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007F8B64-DEAB-566B-4BF3-0F3CB889D5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5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5F4D1-6A31-11F7-43A6-90A0CAECDE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6664" y="2141318"/>
            <a:ext cx="8568539" cy="2575364"/>
          </a:xfrm>
        </p:spPr>
        <p:txBody>
          <a:bodyPr anchor="ctr">
            <a:normAutofit/>
          </a:bodyPr>
          <a:lstStyle/>
          <a:p>
            <a:r>
              <a:rPr lang="en-IN" sz="8000" dirty="0">
                <a:solidFill>
                  <a:srgbClr val="1F2D17"/>
                </a:solidFill>
              </a:rPr>
              <a:t>Examination</a:t>
            </a:r>
            <a:endParaRPr lang="en-IN" b="0" dirty="0">
              <a:solidFill>
                <a:srgbClr val="1F2D17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F83B62B-665E-1ECA-05B1-82471566D87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0BA7407-BEAA-5ECD-2FBA-79309694BA3B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7AB82-8D36-791E-DD7D-9485B7306659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B5DE1DB-3D13-7ACA-62A7-8C5807E10DC3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26265DA3-1FB1-9895-4BE6-B7B4970097BB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8AF74BC-BF9E-8303-3BFF-C8E5F660CA96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6C6568F-0D2B-DDA8-0096-E0676A55BA89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A373A02C-29DC-37BC-70E9-6CA4C68B288C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07715B5-0925-ED21-2F92-37D6149B5818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BE2A0E98-C409-5334-9823-8C8ECE6227F6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3C20E3C-83D1-FEB2-D81B-8ABD77D1FCCF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66816B1E-B7B9-CDB1-F168-E88DA2CF28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829C989-67CE-3EDA-6BEB-852FEEEC3B76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B8D3129-27F2-8D45-EA9F-0B27C52EA79B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942AAC1-5404-A7BC-BAA9-3DD8EC1B38F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3FE5806-EA3A-A867-EA1E-FC93315ED825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0DB3819-9622-B256-198A-3832AA85AFF0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297BC6F6-EA8E-F46F-5EB1-5B82B667561D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63B575D6-A9EC-978E-7AB3-3AB8C57B0B77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F86D03AD-8376-C2F8-03DC-4312145FF7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63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F7535-BE01-CB4D-063A-156CED881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B0113-4AF3-5017-6861-7ECE214F4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u="sng" dirty="0"/>
              <a:t>Final Examination: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65580F6-592F-3D85-EC46-8A3F3B9E7FF2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B6B7DFA-06D7-BB43-2B41-761BCDDA2E74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D3F377A7-1886-E9FB-3F5C-00CF201B288F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CB078651-8AAE-497A-4E54-868E64530F0E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FD92E7D4-042C-8468-0378-D4C6E6CAE489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A6DB176-34BA-B575-BA9F-72FBC44F507E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118E1C72-507C-AEFA-EA91-C576EF045F81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8D661C69-93B4-B68F-3940-DB244F8C3B12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73DEB042-7973-257A-E9FE-EFDF5C9F4ACB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Circle: Hollow 18">
                <a:extLst>
                  <a:ext uri="{FF2B5EF4-FFF2-40B4-BE49-F238E27FC236}">
                    <a16:creationId xmlns:a16="http://schemas.microsoft.com/office/drawing/2014/main" id="{A07E24E6-C25B-98BF-5D6A-1275A0C3DA69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FA08EA4-2813-F3F8-00E2-B6D834244A9D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3" name="Circle: Hollow 12">
                <a:extLst>
                  <a:ext uri="{FF2B5EF4-FFF2-40B4-BE49-F238E27FC236}">
                    <a16:creationId xmlns:a16="http://schemas.microsoft.com/office/drawing/2014/main" id="{69A96575-5ED6-DB42-89DC-A4DE22CD4A82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689E9AF9-8154-6B5B-E2FF-11DA34E80E8A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BB0B6839-AA32-2BF3-1367-A1EC7594592D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D14DBC5-1CCC-E2ED-B425-99A97B4B23B2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735E8029-77A5-483D-83BF-A598D25ABDB1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F8C6E3B0-0606-117A-C8DB-E44FB5906B94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B52496A-D571-8C61-0406-94CF146D7E99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CD721532-EB27-7ADA-66C1-8811AF299ACE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5CADBB2B-3495-B06B-E145-2DF877995217}"/>
              </a:ext>
            </a:extLst>
          </p:cNvPr>
          <p:cNvGraphicFramePr>
            <a:graphicFrameLocks noGrp="1"/>
          </p:cNvGraphicFramePr>
          <p:nvPr/>
        </p:nvGraphicFramePr>
        <p:xfrm>
          <a:off x="1219200" y="2316896"/>
          <a:ext cx="9566888" cy="2386359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1300480">
                  <a:extLst>
                    <a:ext uri="{9D8B030D-6E8A-4147-A177-3AD203B41FA5}">
                      <a16:colId xmlns:a16="http://schemas.microsoft.com/office/drawing/2014/main" val="2392648113"/>
                    </a:ext>
                  </a:extLst>
                </a:gridCol>
                <a:gridCol w="3449009">
                  <a:extLst>
                    <a:ext uri="{9D8B030D-6E8A-4147-A177-3AD203B41FA5}">
                      <a16:colId xmlns:a16="http://schemas.microsoft.com/office/drawing/2014/main" val="143998950"/>
                    </a:ext>
                  </a:extLst>
                </a:gridCol>
                <a:gridCol w="2013970">
                  <a:extLst>
                    <a:ext uri="{9D8B030D-6E8A-4147-A177-3AD203B41FA5}">
                      <a16:colId xmlns:a16="http://schemas.microsoft.com/office/drawing/2014/main" val="2218363416"/>
                    </a:ext>
                  </a:extLst>
                </a:gridCol>
                <a:gridCol w="2803429">
                  <a:extLst>
                    <a:ext uri="{9D8B030D-6E8A-4147-A177-3AD203B41FA5}">
                      <a16:colId xmlns:a16="http://schemas.microsoft.com/office/drawing/2014/main" val="3303824376"/>
                    </a:ext>
                  </a:extLst>
                </a:gridCol>
              </a:tblGrid>
              <a:tr h="1386615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buNone/>
                      </a:pPr>
                      <a:r>
                        <a:rPr lang="en-IN" sz="2000" dirty="0" err="1">
                          <a:effectLst/>
                        </a:rPr>
                        <a:t>Sr.No</a:t>
                      </a:r>
                      <a:r>
                        <a:rPr lang="en-IN" sz="2000" dirty="0">
                          <a:effectLst/>
                        </a:rPr>
                        <a:t>.</a:t>
                      </a:r>
                      <a:endParaRPr lang="en-IN" sz="2000" dirty="0"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buNone/>
                      </a:pPr>
                      <a:r>
                        <a:rPr lang="en-IN" sz="2000" dirty="0">
                          <a:effectLst/>
                        </a:rPr>
                        <a:t>Types of Assessment</a:t>
                      </a:r>
                      <a:endParaRPr lang="en-IN" sz="2000" dirty="0"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buNone/>
                      </a:pPr>
                      <a:r>
                        <a:rPr lang="en-IN" sz="2000" dirty="0">
                          <a:effectLst/>
                        </a:rPr>
                        <a:t>Maximum Marks</a:t>
                      </a:r>
                      <a:endParaRPr lang="en-IN" sz="2000" dirty="0"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IN" sz="2000" dirty="0">
                          <a:effectLst/>
                        </a:rPr>
                        <a:t>Minimum Passing Marks</a:t>
                      </a:r>
                      <a:endParaRPr lang="en-IN" sz="2000" dirty="0"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08185804"/>
                  </a:ext>
                </a:extLst>
              </a:tr>
              <a:tr h="221121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buNone/>
                      </a:pPr>
                      <a:r>
                        <a:rPr lang="en-IN" sz="2000" dirty="0">
                          <a:effectLst/>
                        </a:rPr>
                        <a:t>1</a:t>
                      </a:r>
                      <a:endParaRPr lang="en-IN" sz="2000" dirty="0"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buNone/>
                      </a:pPr>
                      <a:r>
                        <a:rPr lang="en-IN" sz="2000">
                          <a:effectLst/>
                        </a:rPr>
                        <a:t>Internal Assessment</a:t>
                      </a:r>
                      <a:endParaRPr lang="en-IN" sz="2000"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buNone/>
                      </a:pPr>
                      <a:r>
                        <a:rPr lang="en-IN" sz="2000">
                          <a:effectLst/>
                        </a:rPr>
                        <a:t>50</a:t>
                      </a:r>
                      <a:endParaRPr lang="en-IN" sz="2000"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IN" sz="2000" dirty="0">
                          <a:effectLst/>
                        </a:rPr>
                        <a:t>20</a:t>
                      </a:r>
                      <a:endParaRPr lang="en-IN" sz="2000" dirty="0"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78328548"/>
                  </a:ext>
                </a:extLst>
              </a:tr>
              <a:tr h="221121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buNone/>
                      </a:pPr>
                      <a:r>
                        <a:rPr lang="en-IN" sz="2000">
                          <a:effectLst/>
                        </a:rPr>
                        <a:t>2</a:t>
                      </a:r>
                      <a:endParaRPr lang="en-IN" sz="2000"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buNone/>
                      </a:pPr>
                      <a:r>
                        <a:rPr lang="en-IN" sz="2000">
                          <a:effectLst/>
                        </a:rPr>
                        <a:t>Final Online Examination</a:t>
                      </a:r>
                      <a:endParaRPr lang="en-IN" sz="2000"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buNone/>
                      </a:pPr>
                      <a:r>
                        <a:rPr lang="en-IN" sz="2000">
                          <a:effectLst/>
                        </a:rPr>
                        <a:t>50</a:t>
                      </a:r>
                      <a:endParaRPr lang="en-IN" sz="2000"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IN" sz="2000">
                          <a:effectLst/>
                        </a:rPr>
                        <a:t>20</a:t>
                      </a:r>
                      <a:endParaRPr lang="en-IN" sz="2000"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24205241"/>
                  </a:ext>
                </a:extLst>
              </a:tr>
              <a:tr h="221121"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IN" sz="2000">
                        <a:effectLst/>
                        <a:latin typeface="+mn-lt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buNone/>
                      </a:pPr>
                      <a:r>
                        <a:rPr lang="en-IN" sz="2000">
                          <a:effectLst/>
                        </a:rPr>
                        <a:t>Total Marks</a:t>
                      </a:r>
                      <a:endParaRPr lang="en-IN" sz="2000"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buNone/>
                      </a:pPr>
                      <a:r>
                        <a:rPr lang="en-IN" sz="2000">
                          <a:effectLst/>
                        </a:rPr>
                        <a:t>100</a:t>
                      </a:r>
                      <a:endParaRPr lang="en-IN" sz="2000"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IN" sz="2000" dirty="0">
                          <a:effectLst/>
                        </a:rPr>
                        <a:t>40</a:t>
                      </a:r>
                      <a:endParaRPr lang="en-IN" sz="2000" dirty="0">
                        <a:effectLst/>
                        <a:latin typeface="+mn-lt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0411323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020EB79-FC84-C39F-EF23-E2E75C4960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749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2C50905-9786-8B07-BAC9-CE1FF00A554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B50D8D0-B9FF-6BD8-A696-41B577E6BCEA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C75A67D6-8CFF-3910-678D-D560B502284C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BDB943C-B248-FB07-D47C-0A3B88F7D958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Circle: Hollow 24">
                <a:extLst>
                  <a:ext uri="{FF2B5EF4-FFF2-40B4-BE49-F238E27FC236}">
                    <a16:creationId xmlns:a16="http://schemas.microsoft.com/office/drawing/2014/main" id="{09D83109-F216-BEF0-304D-657A8D677049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F484BE1-7EA8-6B1A-0AEA-69AFC6916D87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6D92D0F-ACB5-034A-8866-84E13EAF44F2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0B71DE0-EAE5-F89A-C539-CF2E6D49E2B6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944C5C2-4914-33FD-7C41-2E6F20F3256F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17DEDA28-5030-45CE-0CA1-6DEC779476FC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AC1644E-BF8E-365E-F37D-AE1C6F6A4096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6" name="Circle: Hollow 15">
                <a:extLst>
                  <a:ext uri="{FF2B5EF4-FFF2-40B4-BE49-F238E27FC236}">
                    <a16:creationId xmlns:a16="http://schemas.microsoft.com/office/drawing/2014/main" id="{B9570885-0E45-60C1-F247-711F075979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D91FC1B-3E2C-BA27-C3F5-974AE0F3C752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05B48226-DBEF-7AAB-8C74-95C02EDDC025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EC57A71-2386-6F3C-AECE-25254894B6A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7C8839BB-4D6F-01FA-6879-2D841F3F9CC6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4D4B2008-53BE-8EC4-392E-65EF7928424A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2403B3D5-7CCF-744B-DE21-8A7142579392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7B114DD-4E48-3467-457B-207375EE307F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6" name="Title 25">
            <a:extLst>
              <a:ext uri="{FF2B5EF4-FFF2-40B4-BE49-F238E27FC236}">
                <a16:creationId xmlns:a16="http://schemas.microsoft.com/office/drawing/2014/main" id="{C7DA7AD3-D6BE-8B63-8993-3303B68DB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292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IN" sz="4400" dirty="0"/>
              <a:t>MKCL’s Educational Programs</a:t>
            </a:r>
          </a:p>
        </p:txBody>
      </p:sp>
      <p:pic>
        <p:nvPicPr>
          <p:cNvPr id="4" name="Picture 3" descr="A logo for a course&#10;&#10;AI-generated content may be incorrect.">
            <a:extLst>
              <a:ext uri="{FF2B5EF4-FFF2-40B4-BE49-F238E27FC236}">
                <a16:creationId xmlns:a16="http://schemas.microsoft.com/office/drawing/2014/main" id="{35BBD52A-892F-3D4E-CEF1-3E88AFBA80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680" y="2539841"/>
            <a:ext cx="2679890" cy="1365298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73E72D0-A7AB-4FED-EBC5-47A2355831E3}"/>
              </a:ext>
            </a:extLst>
          </p:cNvPr>
          <p:cNvSpPr/>
          <p:nvPr/>
        </p:nvSpPr>
        <p:spPr>
          <a:xfrm>
            <a:off x="6014720" y="2068892"/>
            <a:ext cx="3860800" cy="2377051"/>
          </a:xfrm>
          <a:prstGeom prst="roundRect">
            <a:avLst/>
          </a:prstGeom>
          <a:solidFill>
            <a:srgbClr val="1EAFB6"/>
          </a:solidFill>
          <a:ln>
            <a:solidFill>
              <a:srgbClr val="1EA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b="1" dirty="0"/>
              <a:t>10 Lakh+ Learners</a:t>
            </a:r>
          </a:p>
        </p:txBody>
      </p:sp>
    </p:spTree>
    <p:extLst>
      <p:ext uri="{BB962C8B-B14F-4D97-AF65-F5344CB8AC3E}">
        <p14:creationId xmlns:p14="http://schemas.microsoft.com/office/powerpoint/2010/main" val="8987969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01FBC-07BF-C21D-9871-1D0512B63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E71D8-9F6E-F798-F897-465389E76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u="sng" dirty="0"/>
              <a:t>Final Examination: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7B490-CF2A-3E19-A1F9-2E7D888E62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3600" dirty="0"/>
              <a:t>Minimum Eligibility: 20 Marks and 50 Sessions through internal assessment</a:t>
            </a:r>
          </a:p>
          <a:p>
            <a:pPr>
              <a:lnSpc>
                <a:spcPct val="150000"/>
              </a:lnSpc>
            </a:pPr>
            <a:r>
              <a:rPr lang="en-IN" sz="3600" dirty="0"/>
              <a:t>Total Final Examination Marks: 50 </a:t>
            </a:r>
          </a:p>
          <a:p>
            <a:pPr>
              <a:lnSpc>
                <a:spcPct val="150000"/>
              </a:lnSpc>
            </a:pPr>
            <a:r>
              <a:rPr lang="en-IN" sz="3600" dirty="0"/>
              <a:t>Total Examination Attempts: 1+2 (Re-examination)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14A35E4-6565-73D3-0352-25A7BFE09A83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01E0DB2-FC96-7F60-9F03-69060BDA9541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5D8DAD56-57D7-BB58-CDF1-6F8FFD3082DD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30C8A421-E8B4-EBD3-2FE0-40ADCFFF405D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79CD92E4-CCB0-E82E-1F13-B7898BC812F7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04DF9D2-25C7-4E19-F537-D056C5BEB34D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A6E86F6C-568B-1CE9-3E63-E9060DCA7F16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B458486C-02DA-EFF0-4F72-94C8A1B3029C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272C68B7-3252-938B-C025-EB3C60830BFE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Circle: Hollow 18">
                <a:extLst>
                  <a:ext uri="{FF2B5EF4-FFF2-40B4-BE49-F238E27FC236}">
                    <a16:creationId xmlns:a16="http://schemas.microsoft.com/office/drawing/2014/main" id="{018B035D-6F12-6D11-F20B-E1FB281E383F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A3AC1A1-1C18-E5CD-4402-006E7236F325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3" name="Circle: Hollow 12">
                <a:extLst>
                  <a:ext uri="{FF2B5EF4-FFF2-40B4-BE49-F238E27FC236}">
                    <a16:creationId xmlns:a16="http://schemas.microsoft.com/office/drawing/2014/main" id="{F003282D-0877-BF61-570E-D07E7571CF74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FC8D2F74-83F7-07B6-E587-98FC873CCB2F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4D8B4CA-09B6-BBCF-FF61-335A38E3226B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D9E8494-F7FD-61AB-56AB-0A0895CE6967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7D6DCA15-6B8B-D3FF-B8A7-645586A6C1C5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65A05770-045E-B4CB-E747-5F961DF04856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B63913BF-D29A-7833-8439-42E69F62E859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93CD3A2E-C2E0-2B0A-FF04-4E13A4A8D18C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0FC21572-4541-01C4-935C-5D8BCD1481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16" y="227106"/>
            <a:ext cx="1173207" cy="5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52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chalkboard with a red apple and books on a table&#10;&#10;AI-generated content may be incorrect.">
            <a:extLst>
              <a:ext uri="{FF2B5EF4-FFF2-40B4-BE49-F238E27FC236}">
                <a16:creationId xmlns:a16="http://schemas.microsoft.com/office/drawing/2014/main" id="{BA5B95E8-B172-A7DA-B921-C59FA14AC6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7864" b="7866"/>
          <a:stretch>
            <a:fillRect/>
          </a:stretch>
        </p:blipFill>
        <p:spPr>
          <a:xfrm>
            <a:off x="20" y="10"/>
            <a:ext cx="12191979" cy="6857988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pic>
        <p:nvPicPr>
          <p:cNvPr id="2" name="Picture 1" descr="A logo for a company&#10;&#10;AI-generated content may be incorrect.">
            <a:extLst>
              <a:ext uri="{FF2B5EF4-FFF2-40B4-BE49-F238E27FC236}">
                <a16:creationId xmlns:a16="http://schemas.microsoft.com/office/drawing/2014/main" id="{53BE1941-E326-3593-0961-99EB75F45C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487" y="5383979"/>
            <a:ext cx="1725300" cy="86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81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2C50905-9786-8B07-BAC9-CE1FF00A554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B50D8D0-B9FF-6BD8-A696-41B577E6BCEA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C75A67D6-8CFF-3910-678D-D560B502284C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BDB943C-B248-FB07-D47C-0A3B88F7D958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Circle: Hollow 24">
                <a:extLst>
                  <a:ext uri="{FF2B5EF4-FFF2-40B4-BE49-F238E27FC236}">
                    <a16:creationId xmlns:a16="http://schemas.microsoft.com/office/drawing/2014/main" id="{09D83109-F216-BEF0-304D-657A8D677049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F484BE1-7EA8-6B1A-0AEA-69AFC6916D87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6D92D0F-ACB5-034A-8866-84E13EAF44F2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0B71DE0-EAE5-F89A-C539-CF2E6D49E2B6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944C5C2-4914-33FD-7C41-2E6F20F3256F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17DEDA28-5030-45CE-0CA1-6DEC779476FC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AC1644E-BF8E-365E-F37D-AE1C6F6A4096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6" name="Circle: Hollow 15">
                <a:extLst>
                  <a:ext uri="{FF2B5EF4-FFF2-40B4-BE49-F238E27FC236}">
                    <a16:creationId xmlns:a16="http://schemas.microsoft.com/office/drawing/2014/main" id="{B9570885-0E45-60C1-F247-711F075979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D91FC1B-3E2C-BA27-C3F5-974AE0F3C752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05B48226-DBEF-7AAB-8C74-95C02EDDC025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EC57A71-2386-6F3C-AECE-25254894B6A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7C8839BB-4D6F-01FA-6879-2D841F3F9CC6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4D4B2008-53BE-8EC4-392E-65EF7928424A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2403B3D5-7CCF-744B-DE21-8A7142579392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7B114DD-4E48-3467-457B-207375EE307F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6" name="Title 25">
            <a:extLst>
              <a:ext uri="{FF2B5EF4-FFF2-40B4-BE49-F238E27FC236}">
                <a16:creationId xmlns:a16="http://schemas.microsoft.com/office/drawing/2014/main" id="{C7DA7AD3-D6BE-8B63-8993-3303B68DB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292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IN" sz="4400" dirty="0"/>
              <a:t>MKCL’s Educational Programs</a:t>
            </a:r>
          </a:p>
        </p:txBody>
      </p:sp>
      <p:pic>
        <p:nvPicPr>
          <p:cNvPr id="2" name="Picture 1" descr="A close-up of a logo&#10;&#10;AI-generated content may be incorrect.">
            <a:extLst>
              <a:ext uri="{FF2B5EF4-FFF2-40B4-BE49-F238E27FC236}">
                <a16:creationId xmlns:a16="http://schemas.microsoft.com/office/drawing/2014/main" id="{9363F822-6AD9-E673-CF81-A5D154CE4B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192" y="1568031"/>
            <a:ext cx="2264664" cy="1171979"/>
          </a:xfrm>
          <a:prstGeom prst="rect">
            <a:avLst/>
          </a:prstGeom>
        </p:spPr>
      </p:pic>
      <p:pic>
        <p:nvPicPr>
          <p:cNvPr id="4" name="Picture 3" descr="A logo for a course&#10;&#10;AI-generated content may be incorrect.">
            <a:extLst>
              <a:ext uri="{FF2B5EF4-FFF2-40B4-BE49-F238E27FC236}">
                <a16:creationId xmlns:a16="http://schemas.microsoft.com/office/drawing/2014/main" id="{35BBD52A-892F-3D4E-CEF1-3E88AFBA80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077" y="3026688"/>
            <a:ext cx="2138867" cy="1089668"/>
          </a:xfrm>
          <a:prstGeom prst="rect">
            <a:avLst/>
          </a:prstGeom>
        </p:spPr>
      </p:pic>
      <p:pic>
        <p:nvPicPr>
          <p:cNvPr id="6" name="Picture 5" descr="A logo with text on it&#10;&#10;AI-generated content may be incorrect.">
            <a:extLst>
              <a:ext uri="{FF2B5EF4-FFF2-40B4-BE49-F238E27FC236}">
                <a16:creationId xmlns:a16="http://schemas.microsoft.com/office/drawing/2014/main" id="{6C11310B-A67D-84C2-84A9-9F80631986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633" y="4339844"/>
            <a:ext cx="2406904" cy="12253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9D16AB4-5140-E3A1-707F-54F6948884B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3112" t="38090" r="24547" b="40836"/>
          <a:stretch>
            <a:fillRect/>
          </a:stretch>
        </p:blipFill>
        <p:spPr>
          <a:xfrm>
            <a:off x="6048827" y="2957108"/>
            <a:ext cx="2329545" cy="1135828"/>
          </a:xfrm>
          <a:custGeom>
            <a:avLst/>
            <a:gdLst>
              <a:gd name="connsiteX0" fmla="*/ 0 w 2964180"/>
              <a:gd name="connsiteY0" fmla="*/ 0 h 1445260"/>
              <a:gd name="connsiteX1" fmla="*/ 2964180 w 2964180"/>
              <a:gd name="connsiteY1" fmla="*/ 0 h 1445260"/>
              <a:gd name="connsiteX2" fmla="*/ 2964180 w 2964180"/>
              <a:gd name="connsiteY2" fmla="*/ 1445260 h 1445260"/>
              <a:gd name="connsiteX3" fmla="*/ 0 w 2964180"/>
              <a:gd name="connsiteY3" fmla="*/ 1445260 h 144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4180" h="1445260">
                <a:moveTo>
                  <a:pt x="0" y="0"/>
                </a:moveTo>
                <a:lnTo>
                  <a:pt x="2964180" y="0"/>
                </a:lnTo>
                <a:lnTo>
                  <a:pt x="2964180" y="1445260"/>
                </a:lnTo>
                <a:lnTo>
                  <a:pt x="0" y="1445260"/>
                </a:lnTo>
                <a:close/>
              </a:path>
            </a:pathLst>
          </a:custGeom>
        </p:spPr>
      </p:pic>
      <p:pic>
        <p:nvPicPr>
          <p:cNvPr id="30" name="Picture 29" descr="A close-up of a sign&#10;&#10;AI-generated content may be incorrect.">
            <a:extLst>
              <a:ext uri="{FF2B5EF4-FFF2-40B4-BE49-F238E27FC236}">
                <a16:creationId xmlns:a16="http://schemas.microsoft.com/office/drawing/2014/main" id="{938998A2-0DB8-3D84-1BB5-5C44D5AA9A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231" y="4376138"/>
            <a:ext cx="2329545" cy="126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771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2C50905-9786-8B07-BAC9-CE1FF00A554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B50D8D0-B9FF-6BD8-A696-41B577E6BCEA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C75A67D6-8CFF-3910-678D-D560B502284C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BDB943C-B248-FB07-D47C-0A3B88F7D958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Circle: Hollow 24">
                <a:extLst>
                  <a:ext uri="{FF2B5EF4-FFF2-40B4-BE49-F238E27FC236}">
                    <a16:creationId xmlns:a16="http://schemas.microsoft.com/office/drawing/2014/main" id="{09D83109-F216-BEF0-304D-657A8D677049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F484BE1-7EA8-6B1A-0AEA-69AFC6916D87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6D92D0F-ACB5-034A-8866-84E13EAF44F2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0B71DE0-EAE5-F89A-C539-CF2E6D49E2B6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944C5C2-4914-33FD-7C41-2E6F20F3256F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17DEDA28-5030-45CE-0CA1-6DEC779476FC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AC1644E-BF8E-365E-F37D-AE1C6F6A4096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6" name="Circle: Hollow 15">
                <a:extLst>
                  <a:ext uri="{FF2B5EF4-FFF2-40B4-BE49-F238E27FC236}">
                    <a16:creationId xmlns:a16="http://schemas.microsoft.com/office/drawing/2014/main" id="{B9570885-0E45-60C1-F247-711F075979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D91FC1B-3E2C-BA27-C3F5-974AE0F3C752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05B48226-DBEF-7AAB-8C74-95C02EDDC025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EC57A71-2386-6F3C-AECE-25254894B6A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7C8839BB-4D6F-01FA-6879-2D841F3F9CC6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4D4B2008-53BE-8EC4-392E-65EF7928424A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2403B3D5-7CCF-744B-DE21-8A7142579392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7B114DD-4E48-3467-457B-207375EE307F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6" name="Title 25">
            <a:extLst>
              <a:ext uri="{FF2B5EF4-FFF2-40B4-BE49-F238E27FC236}">
                <a16:creationId xmlns:a16="http://schemas.microsoft.com/office/drawing/2014/main" id="{C7DA7AD3-D6BE-8B63-8993-3303B68DB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292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IN" sz="4400" dirty="0"/>
              <a:t>MKCL’s Educational Programs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73E72D0-A7AB-4FED-EBC5-47A2355831E3}"/>
              </a:ext>
            </a:extLst>
          </p:cNvPr>
          <p:cNvSpPr/>
          <p:nvPr/>
        </p:nvSpPr>
        <p:spPr>
          <a:xfrm>
            <a:off x="6014720" y="2068892"/>
            <a:ext cx="3860800" cy="2377051"/>
          </a:xfrm>
          <a:prstGeom prst="roundRect">
            <a:avLst/>
          </a:prstGeom>
          <a:solidFill>
            <a:srgbClr val="1EAFB6"/>
          </a:solidFill>
          <a:ln>
            <a:solidFill>
              <a:srgbClr val="1EA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b="1" dirty="0"/>
              <a:t>6 Lakh+ Learners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446D77-A03D-EC85-E154-153B7DF708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112" t="38090" r="24547" b="40836"/>
          <a:stretch>
            <a:fillRect/>
          </a:stretch>
        </p:blipFill>
        <p:spPr>
          <a:xfrm>
            <a:off x="1873067" y="2637871"/>
            <a:ext cx="2718685" cy="1325563"/>
          </a:xfrm>
          <a:custGeom>
            <a:avLst/>
            <a:gdLst>
              <a:gd name="connsiteX0" fmla="*/ 0 w 2964180"/>
              <a:gd name="connsiteY0" fmla="*/ 0 h 1445260"/>
              <a:gd name="connsiteX1" fmla="*/ 2964180 w 2964180"/>
              <a:gd name="connsiteY1" fmla="*/ 0 h 1445260"/>
              <a:gd name="connsiteX2" fmla="*/ 2964180 w 2964180"/>
              <a:gd name="connsiteY2" fmla="*/ 1445260 h 1445260"/>
              <a:gd name="connsiteX3" fmla="*/ 0 w 2964180"/>
              <a:gd name="connsiteY3" fmla="*/ 1445260 h 144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4180" h="1445260">
                <a:moveTo>
                  <a:pt x="0" y="0"/>
                </a:moveTo>
                <a:lnTo>
                  <a:pt x="2964180" y="0"/>
                </a:lnTo>
                <a:lnTo>
                  <a:pt x="2964180" y="1445260"/>
                </a:lnTo>
                <a:lnTo>
                  <a:pt x="0" y="144526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91554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2C50905-9786-8B07-BAC9-CE1FF00A5540}"/>
              </a:ext>
            </a:extLst>
          </p:cNvPr>
          <p:cNvGrpSpPr/>
          <p:nvPr/>
        </p:nvGrpSpPr>
        <p:grpSpPr>
          <a:xfrm>
            <a:off x="-398191" y="-2095712"/>
            <a:ext cx="12991750" cy="10743657"/>
            <a:chOff x="-398191" y="-2095712"/>
            <a:chExt cx="12991750" cy="1074365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B50D8D0-B9FF-6BD8-A696-41B577E6BCEA}"/>
                </a:ext>
              </a:extLst>
            </p:cNvPr>
            <p:cNvGrpSpPr/>
            <p:nvPr/>
          </p:nvGrpSpPr>
          <p:grpSpPr>
            <a:xfrm>
              <a:off x="9525870" y="5285813"/>
              <a:ext cx="2694662" cy="3362132"/>
              <a:chOff x="8979769" y="4894355"/>
              <a:chExt cx="3445352" cy="429876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C75A67D6-8CFF-3910-678D-D560B502284C}"/>
                  </a:ext>
                </a:extLst>
              </p:cNvPr>
              <p:cNvSpPr/>
              <p:nvPr/>
            </p:nvSpPr>
            <p:spPr>
              <a:xfrm>
                <a:off x="11067271" y="5348576"/>
                <a:ext cx="1357850" cy="1357850"/>
              </a:xfrm>
              <a:prstGeom prst="ellipse">
                <a:avLst/>
              </a:prstGeom>
              <a:solidFill>
                <a:srgbClr val="ED5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BDB943C-B248-FB07-D47C-0A3B88F7D958}"/>
                  </a:ext>
                </a:extLst>
              </p:cNvPr>
              <p:cNvSpPr/>
              <p:nvPr/>
            </p:nvSpPr>
            <p:spPr>
              <a:xfrm>
                <a:off x="10950895" y="4894355"/>
                <a:ext cx="441361" cy="441361"/>
              </a:xfrm>
              <a:prstGeom prst="ellipse">
                <a:avLst/>
              </a:prstGeom>
              <a:solidFill>
                <a:srgbClr val="E523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Circle: Hollow 24">
                <a:extLst>
                  <a:ext uri="{FF2B5EF4-FFF2-40B4-BE49-F238E27FC236}">
                    <a16:creationId xmlns:a16="http://schemas.microsoft.com/office/drawing/2014/main" id="{09D83109-F216-BEF0-304D-657A8D677049}"/>
                  </a:ext>
                </a:extLst>
              </p:cNvPr>
              <p:cNvSpPr/>
              <p:nvPr/>
            </p:nvSpPr>
            <p:spPr>
              <a:xfrm>
                <a:off x="8979769" y="6153864"/>
                <a:ext cx="3039259" cy="3039259"/>
              </a:xfrm>
              <a:prstGeom prst="donut">
                <a:avLst>
                  <a:gd name="adj" fmla="val 12408"/>
                </a:avLst>
              </a:prstGeom>
              <a:solidFill>
                <a:srgbClr val="F8BC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F484BE1-7EA8-6B1A-0AEA-69AFC6916D87}"/>
                </a:ext>
              </a:extLst>
            </p:cNvPr>
            <p:cNvGrpSpPr/>
            <p:nvPr/>
          </p:nvGrpSpPr>
          <p:grpSpPr>
            <a:xfrm>
              <a:off x="-398191" y="5285813"/>
              <a:ext cx="1882868" cy="2740763"/>
              <a:chOff x="-308767" y="4740194"/>
              <a:chExt cx="2348714" cy="341886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6D92D0F-ACB5-034A-8866-84E13EAF44F2}"/>
                  </a:ext>
                </a:extLst>
              </p:cNvPr>
              <p:cNvSpPr/>
              <p:nvPr/>
            </p:nvSpPr>
            <p:spPr>
              <a:xfrm>
                <a:off x="5666" y="5079072"/>
                <a:ext cx="928540" cy="928540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0B71DE0-EAE5-F89A-C539-CF2E6D49E2B6}"/>
                  </a:ext>
                </a:extLst>
              </p:cNvPr>
              <p:cNvSpPr/>
              <p:nvPr/>
            </p:nvSpPr>
            <p:spPr>
              <a:xfrm>
                <a:off x="-308767" y="4740194"/>
                <a:ext cx="1557406" cy="1557406"/>
              </a:xfrm>
              <a:prstGeom prst="ellipse">
                <a:avLst/>
              </a:prstGeom>
              <a:noFill/>
              <a:ln w="15875">
                <a:solidFill>
                  <a:srgbClr val="BECD26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944C5C2-4914-33FD-7C41-2E6F20F3256F}"/>
                  </a:ext>
                </a:extLst>
              </p:cNvPr>
              <p:cNvSpPr/>
              <p:nvPr/>
            </p:nvSpPr>
            <p:spPr>
              <a:xfrm>
                <a:off x="1244476" y="6007612"/>
                <a:ext cx="292504" cy="292504"/>
              </a:xfrm>
              <a:prstGeom prst="ellipse">
                <a:avLst/>
              </a:prstGeom>
              <a:solidFill>
                <a:srgbClr val="F7BF2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17DEDA28-5030-45CE-0CA1-6DEC779476FC}"/>
                  </a:ext>
                </a:extLst>
              </p:cNvPr>
              <p:cNvSpPr/>
              <p:nvPr/>
            </p:nvSpPr>
            <p:spPr>
              <a:xfrm>
                <a:off x="296604" y="6415714"/>
                <a:ext cx="1743343" cy="1743343"/>
              </a:xfrm>
              <a:prstGeom prst="donut">
                <a:avLst>
                  <a:gd name="adj" fmla="val 28701"/>
                </a:avLst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AC1644E-BF8E-365E-F37D-AE1C6F6A4096}"/>
                </a:ext>
              </a:extLst>
            </p:cNvPr>
            <p:cNvGrpSpPr/>
            <p:nvPr/>
          </p:nvGrpSpPr>
          <p:grpSpPr>
            <a:xfrm>
              <a:off x="12767" y="-2095712"/>
              <a:ext cx="3040217" cy="2836476"/>
              <a:chOff x="55510" y="-2382701"/>
              <a:chExt cx="3634599" cy="3391025"/>
            </a:xfrm>
          </p:grpSpPr>
          <p:sp>
            <p:nvSpPr>
              <p:cNvPr id="16" name="Circle: Hollow 15">
                <a:extLst>
                  <a:ext uri="{FF2B5EF4-FFF2-40B4-BE49-F238E27FC236}">
                    <a16:creationId xmlns:a16="http://schemas.microsoft.com/office/drawing/2014/main" id="{B9570885-0E45-60C1-F247-711F0759795B}"/>
                  </a:ext>
                </a:extLst>
              </p:cNvPr>
              <p:cNvSpPr/>
              <p:nvPr/>
            </p:nvSpPr>
            <p:spPr>
              <a:xfrm>
                <a:off x="55510" y="-2382701"/>
                <a:ext cx="3276600" cy="3276600"/>
              </a:xfrm>
              <a:prstGeom prst="donut">
                <a:avLst>
                  <a:gd name="adj" fmla="val 28701"/>
                </a:avLst>
              </a:prstGeom>
              <a:solidFill>
                <a:srgbClr val="20D1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D91FC1B-3E2C-BA27-C3F5-974AE0F3C752}"/>
                  </a:ext>
                </a:extLst>
              </p:cNvPr>
              <p:cNvSpPr/>
              <p:nvPr/>
            </p:nvSpPr>
            <p:spPr>
              <a:xfrm>
                <a:off x="2775709" y="-384000"/>
                <a:ext cx="914400" cy="914400"/>
              </a:xfrm>
              <a:prstGeom prst="ellipse">
                <a:avLst/>
              </a:prstGeom>
              <a:solidFill>
                <a:srgbClr val="1D9AAB">
                  <a:alpha val="6196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05B48226-DBEF-7AAB-8C74-95C02EDDC025}"/>
                  </a:ext>
                </a:extLst>
              </p:cNvPr>
              <p:cNvSpPr/>
              <p:nvPr/>
            </p:nvSpPr>
            <p:spPr>
              <a:xfrm>
                <a:off x="101226" y="-1349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1D9AAB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EC57A71-2386-6F3C-AECE-25254894B6AC}"/>
                </a:ext>
              </a:extLst>
            </p:cNvPr>
            <p:cNvGrpSpPr/>
            <p:nvPr/>
          </p:nvGrpSpPr>
          <p:grpSpPr>
            <a:xfrm>
              <a:off x="10535204" y="-780077"/>
              <a:ext cx="2058355" cy="2185337"/>
              <a:chOff x="10435224" y="-958345"/>
              <a:chExt cx="2394313" cy="2542021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7C8839BB-4D6F-01FA-6879-2D841F3F9CC6}"/>
                  </a:ext>
                </a:extLst>
              </p:cNvPr>
              <p:cNvSpPr/>
              <p:nvPr/>
            </p:nvSpPr>
            <p:spPr>
              <a:xfrm>
                <a:off x="10435224" y="165980"/>
                <a:ext cx="291833" cy="291833"/>
              </a:xfrm>
              <a:prstGeom prst="ellipse">
                <a:avLst/>
              </a:prstGeom>
              <a:solidFill>
                <a:srgbClr val="1DD2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4D4B2008-53BE-8EC4-392E-65EF7928424A}"/>
                  </a:ext>
                </a:extLst>
              </p:cNvPr>
              <p:cNvSpPr/>
              <p:nvPr/>
            </p:nvSpPr>
            <p:spPr>
              <a:xfrm>
                <a:off x="10912848" y="-958345"/>
                <a:ext cx="1916689" cy="1916689"/>
              </a:xfrm>
              <a:prstGeom prst="ellipse">
                <a:avLst/>
              </a:prstGeom>
              <a:solidFill>
                <a:srgbClr val="BECD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2403B3D5-7CCF-744B-DE21-8A7142579392}"/>
                  </a:ext>
                </a:extLst>
              </p:cNvPr>
              <p:cNvSpPr/>
              <p:nvPr/>
            </p:nvSpPr>
            <p:spPr>
              <a:xfrm>
                <a:off x="11674431" y="440426"/>
                <a:ext cx="1143250" cy="1143250"/>
              </a:xfrm>
              <a:prstGeom prst="ellipse">
                <a:avLst/>
              </a:prstGeom>
              <a:noFill/>
              <a:ln w="15875">
                <a:solidFill>
                  <a:srgbClr val="71BD5A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7B114DD-4E48-3467-457B-207375EE307F}"/>
                  </a:ext>
                </a:extLst>
              </p:cNvPr>
              <p:cNvSpPr/>
              <p:nvPr/>
            </p:nvSpPr>
            <p:spPr>
              <a:xfrm>
                <a:off x="11803467" y="553880"/>
                <a:ext cx="914400" cy="914400"/>
              </a:xfrm>
              <a:prstGeom prst="ellipse">
                <a:avLst/>
              </a:prstGeom>
              <a:solidFill>
                <a:srgbClr val="71BD5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1971BEF-1E87-85F5-EB3F-322C16E1F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Our Goal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FF06069-08D8-A945-A492-0C46C7473699}"/>
              </a:ext>
            </a:extLst>
          </p:cNvPr>
          <p:cNvSpPr/>
          <p:nvPr/>
        </p:nvSpPr>
        <p:spPr>
          <a:xfrm>
            <a:off x="1825590" y="2898209"/>
            <a:ext cx="8835056" cy="2913311"/>
          </a:xfrm>
          <a:prstGeom prst="roundRect">
            <a:avLst/>
          </a:prstGeom>
          <a:noFill/>
          <a:ln>
            <a:solidFill>
              <a:srgbClr val="E523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ysClr val="windowText" lastClr="000000"/>
                </a:solidFill>
              </a:rPr>
              <a:t>Digital Divide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ysClr val="windowText" lastClr="000000"/>
                </a:solidFill>
              </a:rPr>
              <a:t>Knowledge Divide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ysClr val="windowText" lastClr="000000"/>
                </a:solidFill>
              </a:rPr>
              <a:t>Development Opportunity Divide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ysClr val="windowText" lastClr="000000"/>
                </a:solidFill>
              </a:rPr>
              <a:t>AI Divide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08EA7F31-F6A4-FF32-0C2D-BE0E1B04F6E5}"/>
              </a:ext>
            </a:extLst>
          </p:cNvPr>
          <p:cNvSpPr/>
          <p:nvPr/>
        </p:nvSpPr>
        <p:spPr>
          <a:xfrm>
            <a:off x="1879339" y="1488946"/>
            <a:ext cx="8835056" cy="1071374"/>
          </a:xfrm>
          <a:prstGeom prst="roundRect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To help millions of people to bridge</a:t>
            </a:r>
          </a:p>
        </p:txBody>
      </p:sp>
    </p:spTree>
    <p:extLst>
      <p:ext uri="{BB962C8B-B14F-4D97-AF65-F5344CB8AC3E}">
        <p14:creationId xmlns:p14="http://schemas.microsoft.com/office/powerpoint/2010/main" val="1958612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744eeae5-b396-4051-8b6f-1c467829c16e}" enabled="1" method="Privileged" siteId="{1a2a8cea-6dab-42a4-9146-b7fedb5bcfe1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3959</TotalTime>
  <Words>1464</Words>
  <Application>Microsoft Office PowerPoint</Application>
  <PresentationFormat>Widescreen</PresentationFormat>
  <Paragraphs>290</Paragraphs>
  <Slides>61</Slides>
  <Notes>17</Notes>
  <HiddenSlides>2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70" baseType="lpstr">
      <vt:lpstr>Aptos</vt:lpstr>
      <vt:lpstr>Aptos Display</vt:lpstr>
      <vt:lpstr>Arial</vt:lpstr>
      <vt:lpstr>Arial Unicode MS</vt:lpstr>
      <vt:lpstr>Calibri</vt:lpstr>
      <vt:lpstr>Cambria</vt:lpstr>
      <vt:lpstr>Times New Roman</vt:lpstr>
      <vt:lpstr>Wingdings</vt:lpstr>
      <vt:lpstr>Office Theme</vt:lpstr>
      <vt:lpstr>PowerPoint Presentation</vt:lpstr>
      <vt:lpstr>About MKCL</vt:lpstr>
      <vt:lpstr>MKCL’s Educational Programs</vt:lpstr>
      <vt:lpstr>MKCL’s Educational Programs</vt:lpstr>
      <vt:lpstr>MKCL’s Educational Programs</vt:lpstr>
      <vt:lpstr>MKCL’s Educational Programs</vt:lpstr>
      <vt:lpstr>MKCL’s Educational Programs</vt:lpstr>
      <vt:lpstr>MKCL’s Educational Programs</vt:lpstr>
      <vt:lpstr>Our Goal</vt:lpstr>
      <vt:lpstr>MS-ACIT</vt:lpstr>
      <vt:lpstr> Course Objective </vt:lpstr>
      <vt:lpstr>  </vt:lpstr>
      <vt:lpstr>PowerPoint Presentation</vt:lpstr>
      <vt:lpstr>Why MS-ACIT for Teachers?</vt:lpstr>
      <vt:lpstr>Why MS-ACIT for Teachers?</vt:lpstr>
      <vt:lpstr>PowerPoint Presentation</vt:lpstr>
      <vt:lpstr>PowerPoint Presentation</vt:lpstr>
      <vt:lpstr>PowerPoint Presentation</vt:lpstr>
      <vt:lpstr>MS-ACIT (IT for Teachers)  Website  https://msacit.mkcl.org/</vt:lpstr>
      <vt:lpstr>PowerPoint Presentation</vt:lpstr>
      <vt:lpstr>MS-ACIT (IT for Teachers)  Now in New Form with  Updated Content and useful   AI Tools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Syllabus Details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Session Plan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Academic Details</vt:lpstr>
      <vt:lpstr>Admission Mode:</vt:lpstr>
      <vt:lpstr>Course Duration:</vt:lpstr>
      <vt:lpstr>Duration:</vt:lpstr>
      <vt:lpstr>Academics:</vt:lpstr>
      <vt:lpstr>Admission Details</vt:lpstr>
      <vt:lpstr>Admission, Learning and Examinations Calendar for  MS-ACIT Course in the year 2026</vt:lpstr>
      <vt:lpstr>September 2026 Batch Schedule:</vt:lpstr>
      <vt:lpstr>Examination</vt:lpstr>
      <vt:lpstr>Final Examination:</vt:lpstr>
      <vt:lpstr>Final Examination: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Nataraj Katakdhond</dc:creator>
  <cp:lastModifiedBy>Kundan R. Ramteke</cp:lastModifiedBy>
  <cp:revision>40</cp:revision>
  <dcterms:created xsi:type="dcterms:W3CDTF">2025-06-30T05:10:35Z</dcterms:created>
  <dcterms:modified xsi:type="dcterms:W3CDTF">2026-08-10T12:48:08Z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Theme:8</vt:lpwstr>
  </property>
  <property fmtid="{D5CDD505-2E9C-101B-9397-08002B2CF9AE}" pid="3" name="ClassificationContentMarkingFooterText">
    <vt:lpwstr>Public</vt:lpwstr>
  </property>
</Properties>
</file>